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70" r:id="rId2"/>
    <p:sldMasterId id="2147483799" r:id="rId3"/>
    <p:sldMasterId id="2147483811" r:id="rId4"/>
    <p:sldMasterId id="2147483823" r:id="rId5"/>
    <p:sldMasterId id="2147483835" r:id="rId6"/>
    <p:sldMasterId id="2147485121" r:id="rId7"/>
    <p:sldMasterId id="2147485145" r:id="rId8"/>
    <p:sldMasterId id="2147485174" r:id="rId9"/>
    <p:sldMasterId id="2147485300" r:id="rId10"/>
    <p:sldMasterId id="2147485312" r:id="rId11"/>
    <p:sldMasterId id="2147485352" r:id="rId12"/>
    <p:sldMasterId id="2147485364" r:id="rId13"/>
    <p:sldMasterId id="2147485376" r:id="rId14"/>
    <p:sldMasterId id="2147485388" r:id="rId15"/>
    <p:sldMasterId id="2147485400" r:id="rId16"/>
    <p:sldMasterId id="2147485412" r:id="rId17"/>
    <p:sldMasterId id="2147485424" r:id="rId18"/>
  </p:sldMasterIdLst>
  <p:notesMasterIdLst>
    <p:notesMasterId r:id="rId37"/>
  </p:notesMasterIdLst>
  <p:handoutMasterIdLst>
    <p:handoutMasterId r:id="rId38"/>
  </p:handoutMasterIdLst>
  <p:sldIdLst>
    <p:sldId id="803" r:id="rId19"/>
    <p:sldId id="815" r:id="rId20"/>
    <p:sldId id="683" r:id="rId21"/>
    <p:sldId id="782" r:id="rId22"/>
    <p:sldId id="811" r:id="rId23"/>
    <p:sldId id="793" r:id="rId24"/>
    <p:sldId id="783" r:id="rId25"/>
    <p:sldId id="804" r:id="rId26"/>
    <p:sldId id="805" r:id="rId27"/>
    <p:sldId id="816" r:id="rId28"/>
    <p:sldId id="817" r:id="rId29"/>
    <p:sldId id="786" r:id="rId30"/>
    <p:sldId id="670" r:id="rId31"/>
    <p:sldId id="812" r:id="rId32"/>
    <p:sldId id="806" r:id="rId33"/>
    <p:sldId id="810" r:id="rId34"/>
    <p:sldId id="808" r:id="rId35"/>
    <p:sldId id="818" r:id="rId36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Adams" initials="N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00"/>
    <a:srgbClr val="0033CC"/>
    <a:srgbClr val="0066CC"/>
    <a:srgbClr val="FFFFFF"/>
    <a:srgbClr val="CC0000"/>
    <a:srgbClr val="FFCC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438" autoAdjust="0"/>
  </p:normalViewPr>
  <p:slideViewPr>
    <p:cSldViewPr>
      <p:cViewPr>
        <p:scale>
          <a:sx n="50" d="100"/>
          <a:sy n="50" d="100"/>
        </p:scale>
        <p:origin x="2144" y="8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6"/>
      </p:cViewPr>
      <p:guideLst>
        <p:guide orient="horz" pos="3128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weaver\Documents\Mycotoxin%20and%20Mycosorb%20Regional%20Trials\MM%20Campaign%202014\Nursery%20Pigs_Page%201_Performance-Star%20Graph_Ne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6241322638427"/>
          <c:y val="7.1609017622797158E-2"/>
          <c:w val="0.82747751858120544"/>
          <c:h val="0.8233694225721820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Sheet1!$M$2</c:f>
              <c:strCache>
                <c:ptCount val="1"/>
                <c:pt idx="0">
                  <c:v>ADG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9BBB59">
                  <a:lumMod val="50000"/>
                </a:srgbClr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1.6366301174969951E-2"/>
                  <c:y val="0.11428290213723284"/>
                </c:manualLayout>
              </c:layout>
              <c:numFmt formatCode="General" sourceLinked="0"/>
            </c:trendlineLbl>
          </c:trendline>
          <c:xVal>
            <c:numRef>
              <c:f>Sheet1!$L$3:$L$25</c:f>
              <c:numCache>
                <c:formatCode>General</c:formatCode>
                <c:ptCount val="23"/>
                <c:pt idx="0">
                  <c:v>137</c:v>
                </c:pt>
                <c:pt idx="1">
                  <c:v>263</c:v>
                </c:pt>
                <c:pt idx="2">
                  <c:v>386</c:v>
                </c:pt>
                <c:pt idx="3">
                  <c:v>353</c:v>
                </c:pt>
                <c:pt idx="4">
                  <c:v>173</c:v>
                </c:pt>
                <c:pt idx="5">
                  <c:v>332</c:v>
                </c:pt>
                <c:pt idx="6">
                  <c:v>372</c:v>
                </c:pt>
                <c:pt idx="7">
                  <c:v>558</c:v>
                </c:pt>
                <c:pt idx="8">
                  <c:v>154</c:v>
                </c:pt>
                <c:pt idx="9">
                  <c:v>308</c:v>
                </c:pt>
                <c:pt idx="10">
                  <c:v>498</c:v>
                </c:pt>
                <c:pt idx="11">
                  <c:v>484</c:v>
                </c:pt>
                <c:pt idx="12">
                  <c:v>583</c:v>
                </c:pt>
                <c:pt idx="13">
                  <c:v>109</c:v>
                </c:pt>
                <c:pt idx="14">
                  <c:v>123</c:v>
                </c:pt>
                <c:pt idx="15">
                  <c:v>141</c:v>
                </c:pt>
                <c:pt idx="16">
                  <c:v>140</c:v>
                </c:pt>
                <c:pt idx="17">
                  <c:v>171</c:v>
                </c:pt>
                <c:pt idx="18">
                  <c:v>170</c:v>
                </c:pt>
                <c:pt idx="19">
                  <c:v>118</c:v>
                </c:pt>
                <c:pt idx="20">
                  <c:v>40</c:v>
                </c:pt>
                <c:pt idx="21">
                  <c:v>80</c:v>
                </c:pt>
                <c:pt idx="22">
                  <c:v>120</c:v>
                </c:pt>
              </c:numCache>
            </c:numRef>
          </c:xVal>
          <c:yVal>
            <c:numRef>
              <c:f>Sheet1!$M$3:$M$25</c:f>
              <c:numCache>
                <c:formatCode>0.00</c:formatCode>
                <c:ptCount val="23"/>
                <c:pt idx="0">
                  <c:v>-11.538461538461499</c:v>
                </c:pt>
                <c:pt idx="1">
                  <c:v>-17.307692307692299</c:v>
                </c:pt>
                <c:pt idx="2">
                  <c:v>-21.153846153846231</c:v>
                </c:pt>
                <c:pt idx="3">
                  <c:v>-10.874704491725804</c:v>
                </c:pt>
                <c:pt idx="4">
                  <c:v>-33.487297921478095</c:v>
                </c:pt>
                <c:pt idx="5">
                  <c:v>-34.579439252336222</c:v>
                </c:pt>
                <c:pt idx="6">
                  <c:v>-17.400881057268698</c:v>
                </c:pt>
                <c:pt idx="7">
                  <c:v>-27.753303964757688</c:v>
                </c:pt>
                <c:pt idx="8">
                  <c:v>-23.239257564200507</c:v>
                </c:pt>
                <c:pt idx="9">
                  <c:v>-30.7398932112891</c:v>
                </c:pt>
                <c:pt idx="10">
                  <c:v>-34.939759036144579</c:v>
                </c:pt>
                <c:pt idx="11">
                  <c:v>-39.759036144578566</c:v>
                </c:pt>
                <c:pt idx="12">
                  <c:v>-49.397590361445786</c:v>
                </c:pt>
                <c:pt idx="13">
                  <c:v>-2.2222222222222152</c:v>
                </c:pt>
                <c:pt idx="14">
                  <c:v>-16.666666666666661</c:v>
                </c:pt>
                <c:pt idx="15">
                  <c:v>-7.7777777777777644</c:v>
                </c:pt>
                <c:pt idx="16">
                  <c:v>-3.3333333333333348</c:v>
                </c:pt>
                <c:pt idx="17">
                  <c:v>-4.444444444444442</c:v>
                </c:pt>
                <c:pt idx="18">
                  <c:v>-12.22222222222222</c:v>
                </c:pt>
                <c:pt idx="19">
                  <c:v>-14.331210191082793</c:v>
                </c:pt>
                <c:pt idx="20" formatCode="General">
                  <c:v>-1.9875070982396355</c:v>
                </c:pt>
                <c:pt idx="21" formatCode="General">
                  <c:v>-10.278250993753495</c:v>
                </c:pt>
                <c:pt idx="22" formatCode="General">
                  <c:v>-19.562748438387107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Sheet1!$N$2</c:f>
              <c:strCache>
                <c:ptCount val="1"/>
                <c:pt idx="0">
                  <c:v>FCR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Sheet1!$L$3:$L$25</c:f>
              <c:numCache>
                <c:formatCode>General</c:formatCode>
                <c:ptCount val="23"/>
                <c:pt idx="0">
                  <c:v>137</c:v>
                </c:pt>
                <c:pt idx="1">
                  <c:v>263</c:v>
                </c:pt>
                <c:pt idx="2">
                  <c:v>386</c:v>
                </c:pt>
                <c:pt idx="3">
                  <c:v>353</c:v>
                </c:pt>
                <c:pt idx="4">
                  <c:v>173</c:v>
                </c:pt>
                <c:pt idx="5">
                  <c:v>332</c:v>
                </c:pt>
                <c:pt idx="6">
                  <c:v>372</c:v>
                </c:pt>
                <c:pt idx="7">
                  <c:v>558</c:v>
                </c:pt>
                <c:pt idx="8">
                  <c:v>154</c:v>
                </c:pt>
                <c:pt idx="9">
                  <c:v>308</c:v>
                </c:pt>
                <c:pt idx="10">
                  <c:v>498</c:v>
                </c:pt>
                <c:pt idx="11">
                  <c:v>484</c:v>
                </c:pt>
                <c:pt idx="12">
                  <c:v>583</c:v>
                </c:pt>
                <c:pt idx="13">
                  <c:v>109</c:v>
                </c:pt>
                <c:pt idx="14">
                  <c:v>123</c:v>
                </c:pt>
                <c:pt idx="15">
                  <c:v>141</c:v>
                </c:pt>
                <c:pt idx="16">
                  <c:v>140</c:v>
                </c:pt>
                <c:pt idx="17">
                  <c:v>171</c:v>
                </c:pt>
                <c:pt idx="18">
                  <c:v>170</c:v>
                </c:pt>
                <c:pt idx="19">
                  <c:v>118</c:v>
                </c:pt>
                <c:pt idx="20">
                  <c:v>40</c:v>
                </c:pt>
                <c:pt idx="21">
                  <c:v>80</c:v>
                </c:pt>
                <c:pt idx="22">
                  <c:v>120</c:v>
                </c:pt>
              </c:numCache>
            </c:numRef>
          </c:xVal>
          <c:yVal>
            <c:numRef>
              <c:f>Sheet1!$N$3:$N$25</c:f>
              <c:numCache>
                <c:formatCode>0.00</c:formatCode>
                <c:ptCount val="23"/>
                <c:pt idx="0">
                  <c:v>5.4347826086956541</c:v>
                </c:pt>
                <c:pt idx="1">
                  <c:v>6.9767441860465507</c:v>
                </c:pt>
                <c:pt idx="2">
                  <c:v>7.3170731707317085</c:v>
                </c:pt>
                <c:pt idx="3">
                  <c:v>4.3639803401466386</c:v>
                </c:pt>
                <c:pt idx="4">
                  <c:v>-6.8177655677655284</c:v>
                </c:pt>
                <c:pt idx="5">
                  <c:v>2.9526257803892504</c:v>
                </c:pt>
                <c:pt idx="6">
                  <c:v>-1.8469227209625103</c:v>
                </c:pt>
                <c:pt idx="7">
                  <c:v>-7.7022268371688725</c:v>
                </c:pt>
                <c:pt idx="8">
                  <c:v>7.5731497418244524</c:v>
                </c:pt>
                <c:pt idx="9">
                  <c:v>3.3849684452094047</c:v>
                </c:pt>
                <c:pt idx="10">
                  <c:v>8.176277543366135</c:v>
                </c:pt>
                <c:pt idx="11">
                  <c:v>8.0050632911392547</c:v>
                </c:pt>
                <c:pt idx="12">
                  <c:v>12.067510548523273</c:v>
                </c:pt>
                <c:pt idx="13">
                  <c:v>3.6473607038123315</c:v>
                </c:pt>
                <c:pt idx="14">
                  <c:v>8.3870967741935498</c:v>
                </c:pt>
                <c:pt idx="15">
                  <c:v>-1.1853867081228413</c:v>
                </c:pt>
                <c:pt idx="16">
                  <c:v>2.1454008512116842</c:v>
                </c:pt>
                <c:pt idx="17">
                  <c:v>1.7515084060687864</c:v>
                </c:pt>
                <c:pt idx="18">
                  <c:v>4.7412556196792304</c:v>
                </c:pt>
                <c:pt idx="19">
                  <c:v>1.1527377521613844</c:v>
                </c:pt>
                <c:pt idx="20" formatCode="General">
                  <c:v>-0.44804385894498244</c:v>
                </c:pt>
                <c:pt idx="21" formatCode="General">
                  <c:v>-2.2925455848206227</c:v>
                </c:pt>
                <c:pt idx="22" formatCode="General">
                  <c:v>-9.0343123701133479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1382976"/>
        <c:axId val="441383368"/>
      </c:scatterChart>
      <c:valAx>
        <c:axId val="441382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REQ, ppb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1383368"/>
        <c:crosses val="autoZero"/>
        <c:crossBetween val="midCat"/>
      </c:valAx>
      <c:valAx>
        <c:axId val="441383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from Control, %</a:t>
                </a:r>
              </a:p>
            </c:rich>
          </c:tx>
          <c:layout>
            <c:manualLayout>
              <c:xMode val="edge"/>
              <c:yMode val="edge"/>
              <c:x val="0"/>
              <c:y val="0.2211928196475436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44138297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86800230578654258"/>
          <c:y val="3.6232424071991044E-2"/>
          <c:w val="0.12724691539725771"/>
          <c:h val="0.106992407199100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D73B6F-11B9-43CE-9141-4DD23DDE2D13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890EBC86-1DC2-4BC8-9454-E1D4CD30D807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</a:t>
          </a:r>
          <a:r>
            <a:rPr kumimoji="0" lang="en-IE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y</a:t>
          </a: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cotoxins</a:t>
          </a:r>
        </a:p>
      </dgm:t>
    </dgm:pt>
    <dgm:pt modelId="{B370125E-87BD-47A8-B171-703BD7FE708F}" type="parTrans" cxnId="{C8B26542-8973-4016-A346-BC774BB1849A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DEA91AFB-62A5-4B29-AF14-129BB6C88606}" type="sibTrans" cxnId="{C8B26542-8973-4016-A346-BC774BB1849A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EF7EB632-96C1-4F6A-893A-D83526ADB546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Animal Health</a:t>
          </a:r>
        </a:p>
      </dgm:t>
    </dgm:pt>
    <dgm:pt modelId="{906CA3B3-7CF1-401B-B1B7-DFF662D69060}" type="parTrans" cxnId="{21E0740F-B5A9-4650-BC9E-1ED2F233C823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4E375D01-3643-4EC6-92A5-C209E5808AD9}" type="sibTrans" cxnId="{21E0740F-B5A9-4650-BC9E-1ED2F233C823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BACEA8E1-0780-4257-AEB9-1C4B3F096DDD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Damage to internal organs</a:t>
          </a:r>
        </a:p>
      </dgm:t>
    </dgm:pt>
    <dgm:pt modelId="{0A73723B-62EA-40D6-864B-F4CAFE64173C}" type="parTrans" cxnId="{6BF7FB4D-1C4F-4419-846F-DB31E00999BF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CF2B38BC-1DA5-436C-9CA3-8F100348C144}" type="sibTrans" cxnId="{6BF7FB4D-1C4F-4419-846F-DB31E00999BF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EECDD739-A95B-473B-B205-8E3D2AAE3E8F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Immunosupression</a:t>
          </a:r>
        </a:p>
      </dgm:t>
    </dgm:pt>
    <dgm:pt modelId="{685B83B0-B75C-473A-8B2D-5286596B716C}" type="parTrans" cxnId="{6A17CDF6-0F3D-4AA5-9F9C-8A585089CF2F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502B025B-269A-4354-8360-A638886D00C7}" type="sibTrans" cxnId="{6A17CDF6-0F3D-4AA5-9F9C-8A585089CF2F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AC169007-7814-4394-BE06-BCEC6D5D43F2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Productivity</a:t>
          </a:r>
        </a:p>
      </dgm:t>
    </dgm:pt>
    <dgm:pt modelId="{EDCD9A69-F9C2-49AB-919D-94434942E1DA}" type="parTrans" cxnId="{99F8CCCE-3BE1-4071-9D45-08106D0ACDB0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A9C9ABDB-51E8-49EE-B960-25487229DAA0}" type="sibTrans" cxnId="{99F8CCCE-3BE1-4071-9D45-08106D0ACDB0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0ACCB2E5-03ED-44F3-A341-5D3F94A421F1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Reproduction</a:t>
          </a:r>
          <a:endParaRPr kumimoji="0" lang="pl-PL" sz="1800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C7FA809A-C587-4EFF-BE3F-072972055CA0}" type="parTrans" cxnId="{17560001-36DB-44B1-8F05-FBFA4346AD05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586AA862-68C2-485E-A891-134C2CCE74CA}" type="sibTrans" cxnId="{17560001-36DB-44B1-8F05-FBFA4346AD05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BD5603B5-8645-4B51-837C-D2B6FEA5F0CF}">
      <dgm:prSet custT="1"/>
      <dgm:spPr>
        <a:noFill/>
        <a:ln>
          <a:noFill/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Decrease in feed consumption</a:t>
          </a:r>
        </a:p>
      </dgm:t>
    </dgm:pt>
    <dgm:pt modelId="{719A4F6F-CA8C-4E68-A46E-A0E8764ED7C6}" type="parTrans" cxnId="{777F59F5-6E1C-403E-BDF5-D4EC43C066CC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F88F6D14-35FE-44B1-8986-8A632613B794}" type="sibTrans" cxnId="{777F59F5-6E1C-403E-BDF5-D4EC43C066CC}">
      <dgm:prSet/>
      <dgm:spPr/>
      <dgm:t>
        <a:bodyPr/>
        <a:lstStyle/>
        <a:p>
          <a:endParaRPr lang="en-IE">
            <a:latin typeface="Arial" pitchFamily="34" charset="0"/>
            <a:cs typeface="Arial" pitchFamily="34" charset="0"/>
          </a:endParaRPr>
        </a:p>
      </dgm:t>
    </dgm:pt>
    <dgm:pt modelId="{36235F52-BEC2-4949-B93F-90E57D7D3568}" type="pres">
      <dgm:prSet presAssocID="{2CD73B6F-11B9-43CE-9141-4DD23DDE2D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5136D9A-DEF4-4E0E-B302-B09C06B3D35E}" type="pres">
      <dgm:prSet presAssocID="{890EBC86-1DC2-4BC8-9454-E1D4CD30D807}" presName="hierRoot1" presStyleCnt="0">
        <dgm:presLayoutVars>
          <dgm:hierBranch/>
        </dgm:presLayoutVars>
      </dgm:prSet>
      <dgm:spPr/>
    </dgm:pt>
    <dgm:pt modelId="{BEC56913-7339-432F-97F1-23AEE872D9C1}" type="pres">
      <dgm:prSet presAssocID="{890EBC86-1DC2-4BC8-9454-E1D4CD30D807}" presName="rootComposite1" presStyleCnt="0"/>
      <dgm:spPr/>
    </dgm:pt>
    <dgm:pt modelId="{8418DE55-83C3-412B-AA75-913065CDDE87}" type="pres">
      <dgm:prSet presAssocID="{890EBC86-1DC2-4BC8-9454-E1D4CD30D807}" presName="rootText1" presStyleLbl="node0" presStyleIdx="0" presStyleCnt="1" custScaleY="66649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642BBBA2-74AB-4C88-AB22-086D7FF037EB}" type="pres">
      <dgm:prSet presAssocID="{890EBC86-1DC2-4BC8-9454-E1D4CD30D80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04365BA-6359-4FD6-845A-E76334338CE8}" type="pres">
      <dgm:prSet presAssocID="{890EBC86-1DC2-4BC8-9454-E1D4CD30D807}" presName="hierChild2" presStyleCnt="0"/>
      <dgm:spPr/>
    </dgm:pt>
    <dgm:pt modelId="{70E2A994-8543-4165-880F-70F8D2E47A00}" type="pres">
      <dgm:prSet presAssocID="{906CA3B3-7CF1-401B-B1B7-DFF662D69060}" presName="Name35" presStyleLbl="parChTrans1D2" presStyleIdx="0" presStyleCnt="2"/>
      <dgm:spPr/>
      <dgm:t>
        <a:bodyPr/>
        <a:lstStyle/>
        <a:p>
          <a:endParaRPr lang="en-GB"/>
        </a:p>
      </dgm:t>
    </dgm:pt>
    <dgm:pt modelId="{359D5B26-5B99-44D1-994D-C4DC2A1B140E}" type="pres">
      <dgm:prSet presAssocID="{EF7EB632-96C1-4F6A-893A-D83526ADB546}" presName="hierRoot2" presStyleCnt="0">
        <dgm:presLayoutVars>
          <dgm:hierBranch/>
        </dgm:presLayoutVars>
      </dgm:prSet>
      <dgm:spPr/>
    </dgm:pt>
    <dgm:pt modelId="{B8CB7D83-CCDB-4385-978E-788649D0112E}" type="pres">
      <dgm:prSet presAssocID="{EF7EB632-96C1-4F6A-893A-D83526ADB546}" presName="rootComposite" presStyleCnt="0"/>
      <dgm:spPr/>
    </dgm:pt>
    <dgm:pt modelId="{16D9BAA9-7218-4A34-8518-0F926282F059}" type="pres">
      <dgm:prSet presAssocID="{EF7EB632-96C1-4F6A-893A-D83526ADB546}" presName="rootText" presStyleLbl="node2" presStyleIdx="0" presStyleCnt="2" custScaleY="7697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115C38F-6711-4CA7-993A-3CF1F3FB9196}" type="pres">
      <dgm:prSet presAssocID="{EF7EB632-96C1-4F6A-893A-D83526ADB546}" presName="rootConnector" presStyleLbl="node2" presStyleIdx="0" presStyleCnt="2"/>
      <dgm:spPr/>
      <dgm:t>
        <a:bodyPr/>
        <a:lstStyle/>
        <a:p>
          <a:endParaRPr lang="en-GB"/>
        </a:p>
      </dgm:t>
    </dgm:pt>
    <dgm:pt modelId="{D3B90640-8D2C-4D9B-9798-9E9D7BC30615}" type="pres">
      <dgm:prSet presAssocID="{EF7EB632-96C1-4F6A-893A-D83526ADB546}" presName="hierChild4" presStyleCnt="0"/>
      <dgm:spPr/>
    </dgm:pt>
    <dgm:pt modelId="{FB4D25D9-31BB-48C9-915A-29FF61D64E24}" type="pres">
      <dgm:prSet presAssocID="{0A73723B-62EA-40D6-864B-F4CAFE64173C}" presName="Name35" presStyleLbl="parChTrans1D3" presStyleIdx="0" presStyleCnt="4"/>
      <dgm:spPr/>
      <dgm:t>
        <a:bodyPr/>
        <a:lstStyle/>
        <a:p>
          <a:endParaRPr lang="en-GB"/>
        </a:p>
      </dgm:t>
    </dgm:pt>
    <dgm:pt modelId="{35AB16D6-EFA6-441B-9C79-ADF52A3AAD96}" type="pres">
      <dgm:prSet presAssocID="{BACEA8E1-0780-4257-AEB9-1C4B3F096DDD}" presName="hierRoot2" presStyleCnt="0">
        <dgm:presLayoutVars>
          <dgm:hierBranch val="r"/>
        </dgm:presLayoutVars>
      </dgm:prSet>
      <dgm:spPr/>
    </dgm:pt>
    <dgm:pt modelId="{27F081DC-21D2-4D31-99C8-A2B39F7B8F90}" type="pres">
      <dgm:prSet presAssocID="{BACEA8E1-0780-4257-AEB9-1C4B3F096DDD}" presName="rootComposite" presStyleCnt="0"/>
      <dgm:spPr/>
    </dgm:pt>
    <dgm:pt modelId="{447FF6FB-94FC-4803-85E2-EA2D81D33B70}" type="pres">
      <dgm:prSet presAssocID="{BACEA8E1-0780-4257-AEB9-1C4B3F096DDD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4E6A60-9DB0-4920-88F5-48CEE2DC0E5C}" type="pres">
      <dgm:prSet presAssocID="{BACEA8E1-0780-4257-AEB9-1C4B3F096DDD}" presName="rootConnector" presStyleLbl="node3" presStyleIdx="0" presStyleCnt="4"/>
      <dgm:spPr/>
      <dgm:t>
        <a:bodyPr/>
        <a:lstStyle/>
        <a:p>
          <a:endParaRPr lang="en-GB"/>
        </a:p>
      </dgm:t>
    </dgm:pt>
    <dgm:pt modelId="{44B2B6D9-0839-4767-9A08-916D3E183B09}" type="pres">
      <dgm:prSet presAssocID="{BACEA8E1-0780-4257-AEB9-1C4B3F096DDD}" presName="hierChild4" presStyleCnt="0"/>
      <dgm:spPr/>
    </dgm:pt>
    <dgm:pt modelId="{1794470A-C3A3-490D-9790-65359F543511}" type="pres">
      <dgm:prSet presAssocID="{BACEA8E1-0780-4257-AEB9-1C4B3F096DDD}" presName="hierChild5" presStyleCnt="0"/>
      <dgm:spPr/>
    </dgm:pt>
    <dgm:pt modelId="{C0772FCD-33E1-41C3-924D-5C1C0C0A4004}" type="pres">
      <dgm:prSet presAssocID="{685B83B0-B75C-473A-8B2D-5286596B716C}" presName="Name35" presStyleLbl="parChTrans1D3" presStyleIdx="1" presStyleCnt="4"/>
      <dgm:spPr/>
      <dgm:t>
        <a:bodyPr/>
        <a:lstStyle/>
        <a:p>
          <a:endParaRPr lang="en-GB"/>
        </a:p>
      </dgm:t>
    </dgm:pt>
    <dgm:pt modelId="{AD6C15BE-4552-4D77-82C7-8048BD568DCD}" type="pres">
      <dgm:prSet presAssocID="{EECDD739-A95B-473B-B205-8E3D2AAE3E8F}" presName="hierRoot2" presStyleCnt="0">
        <dgm:presLayoutVars>
          <dgm:hierBranch val="r"/>
        </dgm:presLayoutVars>
      </dgm:prSet>
      <dgm:spPr/>
    </dgm:pt>
    <dgm:pt modelId="{2D9669CF-5D69-49C1-9FAF-E40E5C9CE31A}" type="pres">
      <dgm:prSet presAssocID="{EECDD739-A95B-473B-B205-8E3D2AAE3E8F}" presName="rootComposite" presStyleCnt="0"/>
      <dgm:spPr/>
    </dgm:pt>
    <dgm:pt modelId="{75C2E1BB-6531-4E66-B4D9-CEE18ABFBD75}" type="pres">
      <dgm:prSet presAssocID="{EECDD739-A95B-473B-B205-8E3D2AAE3E8F}" presName="rootText" presStyleLbl="node3" presStyleIdx="1" presStyleCnt="4" custScaleX="12980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9891497-4D45-4026-B466-2C35446CA6B6}" type="pres">
      <dgm:prSet presAssocID="{EECDD739-A95B-473B-B205-8E3D2AAE3E8F}" presName="rootConnector" presStyleLbl="node3" presStyleIdx="1" presStyleCnt="4"/>
      <dgm:spPr/>
      <dgm:t>
        <a:bodyPr/>
        <a:lstStyle/>
        <a:p>
          <a:endParaRPr lang="en-GB"/>
        </a:p>
      </dgm:t>
    </dgm:pt>
    <dgm:pt modelId="{6B042236-F711-4E1E-A239-4E23B8D09AF4}" type="pres">
      <dgm:prSet presAssocID="{EECDD739-A95B-473B-B205-8E3D2AAE3E8F}" presName="hierChild4" presStyleCnt="0"/>
      <dgm:spPr/>
    </dgm:pt>
    <dgm:pt modelId="{452FECD7-BBB1-4FB3-BAEB-BE639DE42EC6}" type="pres">
      <dgm:prSet presAssocID="{EECDD739-A95B-473B-B205-8E3D2AAE3E8F}" presName="hierChild5" presStyleCnt="0"/>
      <dgm:spPr/>
    </dgm:pt>
    <dgm:pt modelId="{ED91F026-C160-454A-B638-1C61C7263C8F}" type="pres">
      <dgm:prSet presAssocID="{EF7EB632-96C1-4F6A-893A-D83526ADB546}" presName="hierChild5" presStyleCnt="0"/>
      <dgm:spPr/>
    </dgm:pt>
    <dgm:pt modelId="{7048D947-AF15-435D-BDBD-A1A38B8CD365}" type="pres">
      <dgm:prSet presAssocID="{EDCD9A69-F9C2-49AB-919D-94434942E1DA}" presName="Name35" presStyleLbl="parChTrans1D2" presStyleIdx="1" presStyleCnt="2"/>
      <dgm:spPr/>
      <dgm:t>
        <a:bodyPr/>
        <a:lstStyle/>
        <a:p>
          <a:endParaRPr lang="en-GB"/>
        </a:p>
      </dgm:t>
    </dgm:pt>
    <dgm:pt modelId="{7259A1A3-7DD7-4F45-82B0-8BEF20D7BF52}" type="pres">
      <dgm:prSet presAssocID="{AC169007-7814-4394-BE06-BCEC6D5D43F2}" presName="hierRoot2" presStyleCnt="0">
        <dgm:presLayoutVars>
          <dgm:hierBranch/>
        </dgm:presLayoutVars>
      </dgm:prSet>
      <dgm:spPr/>
    </dgm:pt>
    <dgm:pt modelId="{63131F23-CCE4-432C-A41C-93ABACB3900F}" type="pres">
      <dgm:prSet presAssocID="{AC169007-7814-4394-BE06-BCEC6D5D43F2}" presName="rootComposite" presStyleCnt="0"/>
      <dgm:spPr/>
    </dgm:pt>
    <dgm:pt modelId="{05B1F1FF-13F4-4791-9E3F-C6DDD98996F0}" type="pres">
      <dgm:prSet presAssocID="{AC169007-7814-4394-BE06-BCEC6D5D43F2}" presName="rootText" presStyleLbl="node2" presStyleIdx="1" presStyleCnt="2" custScaleY="76976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6FCD1866-4F08-4934-B711-1068AA55D1FD}" type="pres">
      <dgm:prSet presAssocID="{AC169007-7814-4394-BE06-BCEC6D5D43F2}" presName="rootConnector" presStyleLbl="node2" presStyleIdx="1" presStyleCnt="2"/>
      <dgm:spPr/>
      <dgm:t>
        <a:bodyPr/>
        <a:lstStyle/>
        <a:p>
          <a:endParaRPr lang="en-GB"/>
        </a:p>
      </dgm:t>
    </dgm:pt>
    <dgm:pt modelId="{1375CAFD-FE48-4955-B121-1820928BBBC6}" type="pres">
      <dgm:prSet presAssocID="{AC169007-7814-4394-BE06-BCEC6D5D43F2}" presName="hierChild4" presStyleCnt="0"/>
      <dgm:spPr/>
    </dgm:pt>
    <dgm:pt modelId="{7CC1F5DA-906D-4E82-B445-B6B18641562F}" type="pres">
      <dgm:prSet presAssocID="{C7FA809A-C587-4EFF-BE3F-072972055CA0}" presName="Name35" presStyleLbl="parChTrans1D3" presStyleIdx="2" presStyleCnt="4"/>
      <dgm:spPr/>
      <dgm:t>
        <a:bodyPr/>
        <a:lstStyle/>
        <a:p>
          <a:endParaRPr lang="en-GB"/>
        </a:p>
      </dgm:t>
    </dgm:pt>
    <dgm:pt modelId="{D169DB62-0A01-4DFD-927C-24BAF137AD52}" type="pres">
      <dgm:prSet presAssocID="{0ACCB2E5-03ED-44F3-A341-5D3F94A421F1}" presName="hierRoot2" presStyleCnt="0">
        <dgm:presLayoutVars>
          <dgm:hierBranch val="r"/>
        </dgm:presLayoutVars>
      </dgm:prSet>
      <dgm:spPr/>
    </dgm:pt>
    <dgm:pt modelId="{E24BCABE-F659-4A10-B831-27E0FB9DD242}" type="pres">
      <dgm:prSet presAssocID="{0ACCB2E5-03ED-44F3-A341-5D3F94A421F1}" presName="rootComposite" presStyleCnt="0"/>
      <dgm:spPr/>
    </dgm:pt>
    <dgm:pt modelId="{69A78005-0136-472A-A33F-4AF9845B7FD2}" type="pres">
      <dgm:prSet presAssocID="{0ACCB2E5-03ED-44F3-A341-5D3F94A421F1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27E54D7-BEEE-429C-BB0E-3BD5B9EBF240}" type="pres">
      <dgm:prSet presAssocID="{0ACCB2E5-03ED-44F3-A341-5D3F94A421F1}" presName="rootConnector" presStyleLbl="node3" presStyleIdx="2" presStyleCnt="4"/>
      <dgm:spPr/>
      <dgm:t>
        <a:bodyPr/>
        <a:lstStyle/>
        <a:p>
          <a:endParaRPr lang="en-GB"/>
        </a:p>
      </dgm:t>
    </dgm:pt>
    <dgm:pt modelId="{F9015064-22B4-45DE-8F68-505DD37B29D2}" type="pres">
      <dgm:prSet presAssocID="{0ACCB2E5-03ED-44F3-A341-5D3F94A421F1}" presName="hierChild4" presStyleCnt="0"/>
      <dgm:spPr/>
    </dgm:pt>
    <dgm:pt modelId="{FCBDC93D-524B-46D9-9E9F-9643390FF8B5}" type="pres">
      <dgm:prSet presAssocID="{0ACCB2E5-03ED-44F3-A341-5D3F94A421F1}" presName="hierChild5" presStyleCnt="0"/>
      <dgm:spPr/>
    </dgm:pt>
    <dgm:pt modelId="{4F6FC94A-F491-4F44-BBBF-44D1A7F49F30}" type="pres">
      <dgm:prSet presAssocID="{719A4F6F-CA8C-4E68-A46E-A0E8764ED7C6}" presName="Name35" presStyleLbl="parChTrans1D3" presStyleIdx="3" presStyleCnt="4"/>
      <dgm:spPr/>
      <dgm:t>
        <a:bodyPr/>
        <a:lstStyle/>
        <a:p>
          <a:endParaRPr lang="en-GB"/>
        </a:p>
      </dgm:t>
    </dgm:pt>
    <dgm:pt modelId="{1D0930D6-493A-4E38-AF15-8454A6C3D125}" type="pres">
      <dgm:prSet presAssocID="{BD5603B5-8645-4B51-837C-D2B6FEA5F0CF}" presName="hierRoot2" presStyleCnt="0">
        <dgm:presLayoutVars>
          <dgm:hierBranch val="r"/>
        </dgm:presLayoutVars>
      </dgm:prSet>
      <dgm:spPr/>
    </dgm:pt>
    <dgm:pt modelId="{35D92FF6-AC31-49AD-9ACA-4075A2424E82}" type="pres">
      <dgm:prSet presAssocID="{BD5603B5-8645-4B51-837C-D2B6FEA5F0CF}" presName="rootComposite" presStyleCnt="0"/>
      <dgm:spPr/>
    </dgm:pt>
    <dgm:pt modelId="{BC06F9B0-D214-4642-805E-C695CB341830}" type="pres">
      <dgm:prSet presAssocID="{BD5603B5-8645-4B51-837C-D2B6FEA5F0CF}" presName="rootText" presStyleLbl="node3" presStyleIdx="3" presStyleCnt="4" custScaleX="1186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DC0D77-0993-492F-AACA-34F70144270A}" type="pres">
      <dgm:prSet presAssocID="{BD5603B5-8645-4B51-837C-D2B6FEA5F0CF}" presName="rootConnector" presStyleLbl="node3" presStyleIdx="3" presStyleCnt="4"/>
      <dgm:spPr/>
      <dgm:t>
        <a:bodyPr/>
        <a:lstStyle/>
        <a:p>
          <a:endParaRPr lang="en-GB"/>
        </a:p>
      </dgm:t>
    </dgm:pt>
    <dgm:pt modelId="{E7DA6CED-4492-4BE2-BF8D-61E6147E646A}" type="pres">
      <dgm:prSet presAssocID="{BD5603B5-8645-4B51-837C-D2B6FEA5F0CF}" presName="hierChild4" presStyleCnt="0"/>
      <dgm:spPr/>
    </dgm:pt>
    <dgm:pt modelId="{665F80DD-5044-44BF-833C-66F27959A383}" type="pres">
      <dgm:prSet presAssocID="{BD5603B5-8645-4B51-837C-D2B6FEA5F0CF}" presName="hierChild5" presStyleCnt="0"/>
      <dgm:spPr/>
    </dgm:pt>
    <dgm:pt modelId="{FB153FAC-B564-4EB9-9CCD-4FBFB1D784A3}" type="pres">
      <dgm:prSet presAssocID="{AC169007-7814-4394-BE06-BCEC6D5D43F2}" presName="hierChild5" presStyleCnt="0"/>
      <dgm:spPr/>
    </dgm:pt>
    <dgm:pt modelId="{802E67E1-4E4D-482C-8094-CC6737C44CD9}" type="pres">
      <dgm:prSet presAssocID="{890EBC86-1DC2-4BC8-9454-E1D4CD30D807}" presName="hierChild3" presStyleCnt="0"/>
      <dgm:spPr/>
    </dgm:pt>
  </dgm:ptLst>
  <dgm:cxnLst>
    <dgm:cxn modelId="{C8B26542-8973-4016-A346-BC774BB1849A}" srcId="{2CD73B6F-11B9-43CE-9141-4DD23DDE2D13}" destId="{890EBC86-1DC2-4BC8-9454-E1D4CD30D807}" srcOrd="0" destOrd="0" parTransId="{B370125E-87BD-47A8-B171-703BD7FE708F}" sibTransId="{DEA91AFB-62A5-4B29-AF14-129BB6C88606}"/>
    <dgm:cxn modelId="{95D88905-4238-4F00-A78E-A3AE0DF7B05A}" type="presOf" srcId="{BD5603B5-8645-4B51-837C-D2B6FEA5F0CF}" destId="{BC06F9B0-D214-4642-805E-C695CB341830}" srcOrd="0" destOrd="0" presId="urn:microsoft.com/office/officeart/2005/8/layout/orgChart1"/>
    <dgm:cxn modelId="{0E34AFFD-BCC5-4C69-A45C-B25AFC1DA8FD}" type="presOf" srcId="{EF7EB632-96C1-4F6A-893A-D83526ADB546}" destId="{16D9BAA9-7218-4A34-8518-0F926282F059}" srcOrd="0" destOrd="0" presId="urn:microsoft.com/office/officeart/2005/8/layout/orgChart1"/>
    <dgm:cxn modelId="{21E0740F-B5A9-4650-BC9E-1ED2F233C823}" srcId="{890EBC86-1DC2-4BC8-9454-E1D4CD30D807}" destId="{EF7EB632-96C1-4F6A-893A-D83526ADB546}" srcOrd="0" destOrd="0" parTransId="{906CA3B3-7CF1-401B-B1B7-DFF662D69060}" sibTransId="{4E375D01-3643-4EC6-92A5-C209E5808AD9}"/>
    <dgm:cxn modelId="{7D34E1E5-E1F0-4FD9-BFF7-79D85C5230FE}" type="presOf" srcId="{685B83B0-B75C-473A-8B2D-5286596B716C}" destId="{C0772FCD-33E1-41C3-924D-5C1C0C0A4004}" srcOrd="0" destOrd="0" presId="urn:microsoft.com/office/officeart/2005/8/layout/orgChart1"/>
    <dgm:cxn modelId="{DE2BABC8-29DB-4F6A-BCB9-501411B83F9D}" type="presOf" srcId="{EDCD9A69-F9C2-49AB-919D-94434942E1DA}" destId="{7048D947-AF15-435D-BDBD-A1A38B8CD365}" srcOrd="0" destOrd="0" presId="urn:microsoft.com/office/officeart/2005/8/layout/orgChart1"/>
    <dgm:cxn modelId="{0A319192-30FD-448E-AD40-887218290227}" type="presOf" srcId="{890EBC86-1DC2-4BC8-9454-E1D4CD30D807}" destId="{8418DE55-83C3-412B-AA75-913065CDDE87}" srcOrd="0" destOrd="0" presId="urn:microsoft.com/office/officeart/2005/8/layout/orgChart1"/>
    <dgm:cxn modelId="{73BA6E95-B70B-41D2-8FB9-B0C4F89ADDC8}" type="presOf" srcId="{0ACCB2E5-03ED-44F3-A341-5D3F94A421F1}" destId="{69A78005-0136-472A-A33F-4AF9845B7FD2}" srcOrd="0" destOrd="0" presId="urn:microsoft.com/office/officeart/2005/8/layout/orgChart1"/>
    <dgm:cxn modelId="{34B0B01B-B51F-450B-880F-9A956B64A663}" type="presOf" srcId="{AC169007-7814-4394-BE06-BCEC6D5D43F2}" destId="{6FCD1866-4F08-4934-B711-1068AA55D1FD}" srcOrd="1" destOrd="0" presId="urn:microsoft.com/office/officeart/2005/8/layout/orgChart1"/>
    <dgm:cxn modelId="{17560001-36DB-44B1-8F05-FBFA4346AD05}" srcId="{AC169007-7814-4394-BE06-BCEC6D5D43F2}" destId="{0ACCB2E5-03ED-44F3-A341-5D3F94A421F1}" srcOrd="0" destOrd="0" parTransId="{C7FA809A-C587-4EFF-BE3F-072972055CA0}" sibTransId="{586AA862-68C2-485E-A891-134C2CCE74CA}"/>
    <dgm:cxn modelId="{922C09F8-EE34-4E31-8DA3-E392D970CCCB}" type="presOf" srcId="{719A4F6F-CA8C-4E68-A46E-A0E8764ED7C6}" destId="{4F6FC94A-F491-4F44-BBBF-44D1A7F49F30}" srcOrd="0" destOrd="0" presId="urn:microsoft.com/office/officeart/2005/8/layout/orgChart1"/>
    <dgm:cxn modelId="{6BF7FB4D-1C4F-4419-846F-DB31E00999BF}" srcId="{EF7EB632-96C1-4F6A-893A-D83526ADB546}" destId="{BACEA8E1-0780-4257-AEB9-1C4B3F096DDD}" srcOrd="0" destOrd="0" parTransId="{0A73723B-62EA-40D6-864B-F4CAFE64173C}" sibTransId="{CF2B38BC-1DA5-436C-9CA3-8F100348C144}"/>
    <dgm:cxn modelId="{B11567C9-9C74-4F27-82BC-40B96E9C5909}" type="presOf" srcId="{EECDD739-A95B-473B-B205-8E3D2AAE3E8F}" destId="{09891497-4D45-4026-B466-2C35446CA6B6}" srcOrd="1" destOrd="0" presId="urn:microsoft.com/office/officeart/2005/8/layout/orgChart1"/>
    <dgm:cxn modelId="{209AB9BA-130B-441A-ADAF-A6A9869A1B67}" type="presOf" srcId="{906CA3B3-7CF1-401B-B1B7-DFF662D69060}" destId="{70E2A994-8543-4165-880F-70F8D2E47A00}" srcOrd="0" destOrd="0" presId="urn:microsoft.com/office/officeart/2005/8/layout/orgChart1"/>
    <dgm:cxn modelId="{99F8CCCE-3BE1-4071-9D45-08106D0ACDB0}" srcId="{890EBC86-1DC2-4BC8-9454-E1D4CD30D807}" destId="{AC169007-7814-4394-BE06-BCEC6D5D43F2}" srcOrd="1" destOrd="0" parTransId="{EDCD9A69-F9C2-49AB-919D-94434942E1DA}" sibTransId="{A9C9ABDB-51E8-49EE-B960-25487229DAA0}"/>
    <dgm:cxn modelId="{6A17CDF6-0F3D-4AA5-9F9C-8A585089CF2F}" srcId="{EF7EB632-96C1-4F6A-893A-D83526ADB546}" destId="{EECDD739-A95B-473B-B205-8E3D2AAE3E8F}" srcOrd="1" destOrd="0" parTransId="{685B83B0-B75C-473A-8B2D-5286596B716C}" sibTransId="{502B025B-269A-4354-8360-A638886D00C7}"/>
    <dgm:cxn modelId="{8600136B-08D1-477E-B451-B7F23AD12B45}" type="presOf" srcId="{AC169007-7814-4394-BE06-BCEC6D5D43F2}" destId="{05B1F1FF-13F4-4791-9E3F-C6DDD98996F0}" srcOrd="0" destOrd="0" presId="urn:microsoft.com/office/officeart/2005/8/layout/orgChart1"/>
    <dgm:cxn modelId="{27691877-58F2-46B8-B50C-D48AD8CBD6E5}" type="presOf" srcId="{0ACCB2E5-03ED-44F3-A341-5D3F94A421F1}" destId="{027E54D7-BEEE-429C-BB0E-3BD5B9EBF240}" srcOrd="1" destOrd="0" presId="urn:microsoft.com/office/officeart/2005/8/layout/orgChart1"/>
    <dgm:cxn modelId="{9FCE6FA6-3F26-4B56-823E-35A3570F18A2}" type="presOf" srcId="{EECDD739-A95B-473B-B205-8E3D2AAE3E8F}" destId="{75C2E1BB-6531-4E66-B4D9-CEE18ABFBD75}" srcOrd="0" destOrd="0" presId="urn:microsoft.com/office/officeart/2005/8/layout/orgChart1"/>
    <dgm:cxn modelId="{F24EDBEF-91DB-4D63-9B6C-E77019690EB2}" type="presOf" srcId="{BACEA8E1-0780-4257-AEB9-1C4B3F096DDD}" destId="{447FF6FB-94FC-4803-85E2-EA2D81D33B70}" srcOrd="0" destOrd="0" presId="urn:microsoft.com/office/officeart/2005/8/layout/orgChart1"/>
    <dgm:cxn modelId="{A9FC0AB9-3EF4-4AF2-A09A-4223ADC54F70}" type="presOf" srcId="{C7FA809A-C587-4EFF-BE3F-072972055CA0}" destId="{7CC1F5DA-906D-4E82-B445-B6B18641562F}" srcOrd="0" destOrd="0" presId="urn:microsoft.com/office/officeart/2005/8/layout/orgChart1"/>
    <dgm:cxn modelId="{220EDAF3-9767-4C18-AC19-3EE2A0BCDAC1}" type="presOf" srcId="{0A73723B-62EA-40D6-864B-F4CAFE64173C}" destId="{FB4D25D9-31BB-48C9-915A-29FF61D64E24}" srcOrd="0" destOrd="0" presId="urn:microsoft.com/office/officeart/2005/8/layout/orgChart1"/>
    <dgm:cxn modelId="{61218B11-6AAE-4CCD-AEC6-EFAA3F8D6862}" type="presOf" srcId="{EF7EB632-96C1-4F6A-893A-D83526ADB546}" destId="{D115C38F-6711-4CA7-993A-3CF1F3FB9196}" srcOrd="1" destOrd="0" presId="urn:microsoft.com/office/officeart/2005/8/layout/orgChart1"/>
    <dgm:cxn modelId="{503E77D3-1634-4058-AE00-85C7F95AF285}" type="presOf" srcId="{BD5603B5-8645-4B51-837C-D2B6FEA5F0CF}" destId="{68DC0D77-0993-492F-AACA-34F70144270A}" srcOrd="1" destOrd="0" presId="urn:microsoft.com/office/officeart/2005/8/layout/orgChart1"/>
    <dgm:cxn modelId="{F2DFA285-DBDB-4E53-8616-6C478F5180FB}" type="presOf" srcId="{890EBC86-1DC2-4BC8-9454-E1D4CD30D807}" destId="{642BBBA2-74AB-4C88-AB22-086D7FF037EB}" srcOrd="1" destOrd="0" presId="urn:microsoft.com/office/officeart/2005/8/layout/orgChart1"/>
    <dgm:cxn modelId="{E72D08BA-F25F-4DC8-B241-55A77F7B00CE}" type="presOf" srcId="{BACEA8E1-0780-4257-AEB9-1C4B3F096DDD}" destId="{5D4E6A60-9DB0-4920-88F5-48CEE2DC0E5C}" srcOrd="1" destOrd="0" presId="urn:microsoft.com/office/officeart/2005/8/layout/orgChart1"/>
    <dgm:cxn modelId="{777F59F5-6E1C-403E-BDF5-D4EC43C066CC}" srcId="{AC169007-7814-4394-BE06-BCEC6D5D43F2}" destId="{BD5603B5-8645-4B51-837C-D2B6FEA5F0CF}" srcOrd="1" destOrd="0" parTransId="{719A4F6F-CA8C-4E68-A46E-A0E8764ED7C6}" sibTransId="{F88F6D14-35FE-44B1-8986-8A632613B794}"/>
    <dgm:cxn modelId="{B4AFF620-317C-48EC-AB93-BC299BCBD48C}" type="presOf" srcId="{2CD73B6F-11B9-43CE-9141-4DD23DDE2D13}" destId="{36235F52-BEC2-4949-B93F-90E57D7D3568}" srcOrd="0" destOrd="0" presId="urn:microsoft.com/office/officeart/2005/8/layout/orgChart1"/>
    <dgm:cxn modelId="{4A374561-F848-4B94-A5B3-9CFEE8DC7B43}" type="presParOf" srcId="{36235F52-BEC2-4949-B93F-90E57D7D3568}" destId="{65136D9A-DEF4-4E0E-B302-B09C06B3D35E}" srcOrd="0" destOrd="0" presId="urn:microsoft.com/office/officeart/2005/8/layout/orgChart1"/>
    <dgm:cxn modelId="{1C6205EA-80CE-4B61-859C-16A4F6DBB463}" type="presParOf" srcId="{65136D9A-DEF4-4E0E-B302-B09C06B3D35E}" destId="{BEC56913-7339-432F-97F1-23AEE872D9C1}" srcOrd="0" destOrd="0" presId="urn:microsoft.com/office/officeart/2005/8/layout/orgChart1"/>
    <dgm:cxn modelId="{D0890D5F-F95B-4FFC-8A1A-29A3734A95EA}" type="presParOf" srcId="{BEC56913-7339-432F-97F1-23AEE872D9C1}" destId="{8418DE55-83C3-412B-AA75-913065CDDE87}" srcOrd="0" destOrd="0" presId="urn:microsoft.com/office/officeart/2005/8/layout/orgChart1"/>
    <dgm:cxn modelId="{8EA6907B-74AF-4037-92FB-F21044F6F20F}" type="presParOf" srcId="{BEC56913-7339-432F-97F1-23AEE872D9C1}" destId="{642BBBA2-74AB-4C88-AB22-086D7FF037EB}" srcOrd="1" destOrd="0" presId="urn:microsoft.com/office/officeart/2005/8/layout/orgChart1"/>
    <dgm:cxn modelId="{98873A3A-15C0-4E7A-891D-06DD2224C554}" type="presParOf" srcId="{65136D9A-DEF4-4E0E-B302-B09C06B3D35E}" destId="{204365BA-6359-4FD6-845A-E76334338CE8}" srcOrd="1" destOrd="0" presId="urn:microsoft.com/office/officeart/2005/8/layout/orgChart1"/>
    <dgm:cxn modelId="{EE7BB6E2-2B57-4C4B-B79C-083BDAACB9D8}" type="presParOf" srcId="{204365BA-6359-4FD6-845A-E76334338CE8}" destId="{70E2A994-8543-4165-880F-70F8D2E47A00}" srcOrd="0" destOrd="0" presId="urn:microsoft.com/office/officeart/2005/8/layout/orgChart1"/>
    <dgm:cxn modelId="{166CB507-37C9-442B-80CE-C796B0DE208B}" type="presParOf" srcId="{204365BA-6359-4FD6-845A-E76334338CE8}" destId="{359D5B26-5B99-44D1-994D-C4DC2A1B140E}" srcOrd="1" destOrd="0" presId="urn:microsoft.com/office/officeart/2005/8/layout/orgChart1"/>
    <dgm:cxn modelId="{4486EA12-510B-4AE9-A21C-CCC3B38AC2EF}" type="presParOf" srcId="{359D5B26-5B99-44D1-994D-C4DC2A1B140E}" destId="{B8CB7D83-CCDB-4385-978E-788649D0112E}" srcOrd="0" destOrd="0" presId="urn:microsoft.com/office/officeart/2005/8/layout/orgChart1"/>
    <dgm:cxn modelId="{9F1707B7-449A-4B94-9628-EF6C20EA44CD}" type="presParOf" srcId="{B8CB7D83-CCDB-4385-978E-788649D0112E}" destId="{16D9BAA9-7218-4A34-8518-0F926282F059}" srcOrd="0" destOrd="0" presId="urn:microsoft.com/office/officeart/2005/8/layout/orgChart1"/>
    <dgm:cxn modelId="{9EDB85D6-5D43-4B9A-8893-C74E84FAD16E}" type="presParOf" srcId="{B8CB7D83-CCDB-4385-978E-788649D0112E}" destId="{D115C38F-6711-4CA7-993A-3CF1F3FB9196}" srcOrd="1" destOrd="0" presId="urn:microsoft.com/office/officeart/2005/8/layout/orgChart1"/>
    <dgm:cxn modelId="{8F828E74-F545-4381-B8F6-9FC2757F3124}" type="presParOf" srcId="{359D5B26-5B99-44D1-994D-C4DC2A1B140E}" destId="{D3B90640-8D2C-4D9B-9798-9E9D7BC30615}" srcOrd="1" destOrd="0" presId="urn:microsoft.com/office/officeart/2005/8/layout/orgChart1"/>
    <dgm:cxn modelId="{F0FDFD28-B81F-430A-9B37-27A49A7C44EA}" type="presParOf" srcId="{D3B90640-8D2C-4D9B-9798-9E9D7BC30615}" destId="{FB4D25D9-31BB-48C9-915A-29FF61D64E24}" srcOrd="0" destOrd="0" presId="urn:microsoft.com/office/officeart/2005/8/layout/orgChart1"/>
    <dgm:cxn modelId="{4106D411-3EF3-4844-B7D2-E93367F75F87}" type="presParOf" srcId="{D3B90640-8D2C-4D9B-9798-9E9D7BC30615}" destId="{35AB16D6-EFA6-441B-9C79-ADF52A3AAD96}" srcOrd="1" destOrd="0" presId="urn:microsoft.com/office/officeart/2005/8/layout/orgChart1"/>
    <dgm:cxn modelId="{9996F234-2C62-4996-818C-D15412A4510F}" type="presParOf" srcId="{35AB16D6-EFA6-441B-9C79-ADF52A3AAD96}" destId="{27F081DC-21D2-4D31-99C8-A2B39F7B8F90}" srcOrd="0" destOrd="0" presId="urn:microsoft.com/office/officeart/2005/8/layout/orgChart1"/>
    <dgm:cxn modelId="{012165D1-8F7C-4ECC-B0FF-F4B82181BE02}" type="presParOf" srcId="{27F081DC-21D2-4D31-99C8-A2B39F7B8F90}" destId="{447FF6FB-94FC-4803-85E2-EA2D81D33B70}" srcOrd="0" destOrd="0" presId="urn:microsoft.com/office/officeart/2005/8/layout/orgChart1"/>
    <dgm:cxn modelId="{D4438BAB-1B58-4980-BE6C-25AFEB1B458C}" type="presParOf" srcId="{27F081DC-21D2-4D31-99C8-A2B39F7B8F90}" destId="{5D4E6A60-9DB0-4920-88F5-48CEE2DC0E5C}" srcOrd="1" destOrd="0" presId="urn:microsoft.com/office/officeart/2005/8/layout/orgChart1"/>
    <dgm:cxn modelId="{81CB0805-63A1-4545-80CE-5396D14D5B98}" type="presParOf" srcId="{35AB16D6-EFA6-441B-9C79-ADF52A3AAD96}" destId="{44B2B6D9-0839-4767-9A08-916D3E183B09}" srcOrd="1" destOrd="0" presId="urn:microsoft.com/office/officeart/2005/8/layout/orgChart1"/>
    <dgm:cxn modelId="{14831B9B-F4E5-47D4-BAF0-9E6674EBB19C}" type="presParOf" srcId="{35AB16D6-EFA6-441B-9C79-ADF52A3AAD96}" destId="{1794470A-C3A3-490D-9790-65359F543511}" srcOrd="2" destOrd="0" presId="urn:microsoft.com/office/officeart/2005/8/layout/orgChart1"/>
    <dgm:cxn modelId="{DA5FB5EE-3973-443E-AAE1-0A127CFE1E57}" type="presParOf" srcId="{D3B90640-8D2C-4D9B-9798-9E9D7BC30615}" destId="{C0772FCD-33E1-41C3-924D-5C1C0C0A4004}" srcOrd="2" destOrd="0" presId="urn:microsoft.com/office/officeart/2005/8/layout/orgChart1"/>
    <dgm:cxn modelId="{B7A75183-C107-4FA5-BE39-B454133801E9}" type="presParOf" srcId="{D3B90640-8D2C-4D9B-9798-9E9D7BC30615}" destId="{AD6C15BE-4552-4D77-82C7-8048BD568DCD}" srcOrd="3" destOrd="0" presId="urn:microsoft.com/office/officeart/2005/8/layout/orgChart1"/>
    <dgm:cxn modelId="{CE0B2274-7C7F-4E73-9FEB-F327FB15DAB7}" type="presParOf" srcId="{AD6C15BE-4552-4D77-82C7-8048BD568DCD}" destId="{2D9669CF-5D69-49C1-9FAF-E40E5C9CE31A}" srcOrd="0" destOrd="0" presId="urn:microsoft.com/office/officeart/2005/8/layout/orgChart1"/>
    <dgm:cxn modelId="{7244D610-72BB-49A6-85F7-7774CB6980BB}" type="presParOf" srcId="{2D9669CF-5D69-49C1-9FAF-E40E5C9CE31A}" destId="{75C2E1BB-6531-4E66-B4D9-CEE18ABFBD75}" srcOrd="0" destOrd="0" presId="urn:microsoft.com/office/officeart/2005/8/layout/orgChart1"/>
    <dgm:cxn modelId="{AE2AD48D-DDC8-46B0-8BBA-C31CA333AE3A}" type="presParOf" srcId="{2D9669CF-5D69-49C1-9FAF-E40E5C9CE31A}" destId="{09891497-4D45-4026-B466-2C35446CA6B6}" srcOrd="1" destOrd="0" presId="urn:microsoft.com/office/officeart/2005/8/layout/orgChart1"/>
    <dgm:cxn modelId="{14B22DA1-E291-48ED-AD59-918CA4ADCFD8}" type="presParOf" srcId="{AD6C15BE-4552-4D77-82C7-8048BD568DCD}" destId="{6B042236-F711-4E1E-A239-4E23B8D09AF4}" srcOrd="1" destOrd="0" presId="urn:microsoft.com/office/officeart/2005/8/layout/orgChart1"/>
    <dgm:cxn modelId="{20A33083-0981-4F66-8EC8-53CFC5D70DE8}" type="presParOf" srcId="{AD6C15BE-4552-4D77-82C7-8048BD568DCD}" destId="{452FECD7-BBB1-4FB3-BAEB-BE639DE42EC6}" srcOrd="2" destOrd="0" presId="urn:microsoft.com/office/officeart/2005/8/layout/orgChart1"/>
    <dgm:cxn modelId="{C1C36411-95D1-4DC1-8BB6-7DD039E6B69C}" type="presParOf" srcId="{359D5B26-5B99-44D1-994D-C4DC2A1B140E}" destId="{ED91F026-C160-454A-B638-1C61C7263C8F}" srcOrd="2" destOrd="0" presId="urn:microsoft.com/office/officeart/2005/8/layout/orgChart1"/>
    <dgm:cxn modelId="{D3F9CCAF-575D-4C46-A435-2B67DAFF3D35}" type="presParOf" srcId="{204365BA-6359-4FD6-845A-E76334338CE8}" destId="{7048D947-AF15-435D-BDBD-A1A38B8CD365}" srcOrd="2" destOrd="0" presId="urn:microsoft.com/office/officeart/2005/8/layout/orgChart1"/>
    <dgm:cxn modelId="{6939839B-9636-43B7-A813-F366F8B9A110}" type="presParOf" srcId="{204365BA-6359-4FD6-845A-E76334338CE8}" destId="{7259A1A3-7DD7-4F45-82B0-8BEF20D7BF52}" srcOrd="3" destOrd="0" presId="urn:microsoft.com/office/officeart/2005/8/layout/orgChart1"/>
    <dgm:cxn modelId="{8735ED3F-EECB-436B-AF67-840817EFB05D}" type="presParOf" srcId="{7259A1A3-7DD7-4F45-82B0-8BEF20D7BF52}" destId="{63131F23-CCE4-432C-A41C-93ABACB3900F}" srcOrd="0" destOrd="0" presId="urn:microsoft.com/office/officeart/2005/8/layout/orgChart1"/>
    <dgm:cxn modelId="{0547E024-5406-438E-96C2-0765D13DA5B9}" type="presParOf" srcId="{63131F23-CCE4-432C-A41C-93ABACB3900F}" destId="{05B1F1FF-13F4-4791-9E3F-C6DDD98996F0}" srcOrd="0" destOrd="0" presId="urn:microsoft.com/office/officeart/2005/8/layout/orgChart1"/>
    <dgm:cxn modelId="{FACBBAEE-A20A-4E89-99A4-6C9B79E558A5}" type="presParOf" srcId="{63131F23-CCE4-432C-A41C-93ABACB3900F}" destId="{6FCD1866-4F08-4934-B711-1068AA55D1FD}" srcOrd="1" destOrd="0" presId="urn:microsoft.com/office/officeart/2005/8/layout/orgChart1"/>
    <dgm:cxn modelId="{7BA5CCA5-169E-48B7-83D5-389D68095C09}" type="presParOf" srcId="{7259A1A3-7DD7-4F45-82B0-8BEF20D7BF52}" destId="{1375CAFD-FE48-4955-B121-1820928BBBC6}" srcOrd="1" destOrd="0" presId="urn:microsoft.com/office/officeart/2005/8/layout/orgChart1"/>
    <dgm:cxn modelId="{EDBCA9FE-5649-4D39-8E92-9E1FCB7AFC7D}" type="presParOf" srcId="{1375CAFD-FE48-4955-B121-1820928BBBC6}" destId="{7CC1F5DA-906D-4E82-B445-B6B18641562F}" srcOrd="0" destOrd="0" presId="urn:microsoft.com/office/officeart/2005/8/layout/orgChart1"/>
    <dgm:cxn modelId="{C2A1018E-A5FC-49FE-938B-7444EE3D95C5}" type="presParOf" srcId="{1375CAFD-FE48-4955-B121-1820928BBBC6}" destId="{D169DB62-0A01-4DFD-927C-24BAF137AD52}" srcOrd="1" destOrd="0" presId="urn:microsoft.com/office/officeart/2005/8/layout/orgChart1"/>
    <dgm:cxn modelId="{ED5AEB1E-97AD-4FA6-AD44-1FCD02698431}" type="presParOf" srcId="{D169DB62-0A01-4DFD-927C-24BAF137AD52}" destId="{E24BCABE-F659-4A10-B831-27E0FB9DD242}" srcOrd="0" destOrd="0" presId="urn:microsoft.com/office/officeart/2005/8/layout/orgChart1"/>
    <dgm:cxn modelId="{65EA21EB-F0A8-4EB5-AED6-6F4393A643DA}" type="presParOf" srcId="{E24BCABE-F659-4A10-B831-27E0FB9DD242}" destId="{69A78005-0136-472A-A33F-4AF9845B7FD2}" srcOrd="0" destOrd="0" presId="urn:microsoft.com/office/officeart/2005/8/layout/orgChart1"/>
    <dgm:cxn modelId="{D3E70699-88FB-4CE6-B6E6-B599FDB410C9}" type="presParOf" srcId="{E24BCABE-F659-4A10-B831-27E0FB9DD242}" destId="{027E54D7-BEEE-429C-BB0E-3BD5B9EBF240}" srcOrd="1" destOrd="0" presId="urn:microsoft.com/office/officeart/2005/8/layout/orgChart1"/>
    <dgm:cxn modelId="{6ACC97AA-974F-4A62-8D75-537CB7A2F81F}" type="presParOf" srcId="{D169DB62-0A01-4DFD-927C-24BAF137AD52}" destId="{F9015064-22B4-45DE-8F68-505DD37B29D2}" srcOrd="1" destOrd="0" presId="urn:microsoft.com/office/officeart/2005/8/layout/orgChart1"/>
    <dgm:cxn modelId="{35D82329-7333-4535-A740-D13A4839EE2D}" type="presParOf" srcId="{D169DB62-0A01-4DFD-927C-24BAF137AD52}" destId="{FCBDC93D-524B-46D9-9E9F-9643390FF8B5}" srcOrd="2" destOrd="0" presId="urn:microsoft.com/office/officeart/2005/8/layout/orgChart1"/>
    <dgm:cxn modelId="{0B0CA172-F7E6-4E8D-9277-DA33753B0536}" type="presParOf" srcId="{1375CAFD-FE48-4955-B121-1820928BBBC6}" destId="{4F6FC94A-F491-4F44-BBBF-44D1A7F49F30}" srcOrd="2" destOrd="0" presId="urn:microsoft.com/office/officeart/2005/8/layout/orgChart1"/>
    <dgm:cxn modelId="{424C1FAA-95BD-4A5C-925B-AC4BACD50734}" type="presParOf" srcId="{1375CAFD-FE48-4955-B121-1820928BBBC6}" destId="{1D0930D6-493A-4E38-AF15-8454A6C3D125}" srcOrd="3" destOrd="0" presId="urn:microsoft.com/office/officeart/2005/8/layout/orgChart1"/>
    <dgm:cxn modelId="{0628C5CF-895B-4310-BE0E-2AC64F506237}" type="presParOf" srcId="{1D0930D6-493A-4E38-AF15-8454A6C3D125}" destId="{35D92FF6-AC31-49AD-9ACA-4075A2424E82}" srcOrd="0" destOrd="0" presId="urn:microsoft.com/office/officeart/2005/8/layout/orgChart1"/>
    <dgm:cxn modelId="{78E7C1FF-D1F4-4B5C-B177-BA9647C44BFA}" type="presParOf" srcId="{35D92FF6-AC31-49AD-9ACA-4075A2424E82}" destId="{BC06F9B0-D214-4642-805E-C695CB341830}" srcOrd="0" destOrd="0" presId="urn:microsoft.com/office/officeart/2005/8/layout/orgChart1"/>
    <dgm:cxn modelId="{2CEB579C-6168-4696-BD13-D8E13E7D1705}" type="presParOf" srcId="{35D92FF6-AC31-49AD-9ACA-4075A2424E82}" destId="{68DC0D77-0993-492F-AACA-34F70144270A}" srcOrd="1" destOrd="0" presId="urn:microsoft.com/office/officeart/2005/8/layout/orgChart1"/>
    <dgm:cxn modelId="{0DD338CC-DB62-4D37-B8BF-7B903DAF82AB}" type="presParOf" srcId="{1D0930D6-493A-4E38-AF15-8454A6C3D125}" destId="{E7DA6CED-4492-4BE2-BF8D-61E6147E646A}" srcOrd="1" destOrd="0" presId="urn:microsoft.com/office/officeart/2005/8/layout/orgChart1"/>
    <dgm:cxn modelId="{B27258EC-5F1B-4454-B148-08F9C3E138BD}" type="presParOf" srcId="{1D0930D6-493A-4E38-AF15-8454A6C3D125}" destId="{665F80DD-5044-44BF-833C-66F27959A383}" srcOrd="2" destOrd="0" presId="urn:microsoft.com/office/officeart/2005/8/layout/orgChart1"/>
    <dgm:cxn modelId="{6426D147-6484-42BD-9C3B-813603E6E008}" type="presParOf" srcId="{7259A1A3-7DD7-4F45-82B0-8BEF20D7BF52}" destId="{FB153FAC-B564-4EB9-9CCD-4FBFB1D784A3}" srcOrd="2" destOrd="0" presId="urn:microsoft.com/office/officeart/2005/8/layout/orgChart1"/>
    <dgm:cxn modelId="{EDEB2606-7B81-4FE9-9046-819FD66EE057}" type="presParOf" srcId="{65136D9A-DEF4-4E0E-B302-B09C06B3D35E}" destId="{802E67E1-4E4D-482C-8094-CC6737C44C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FC94A-F491-4F44-BBBF-44D1A7F49F30}">
      <dsp:nvSpPr>
        <dsp:cNvPr id="0" name=""/>
        <dsp:cNvSpPr/>
      </dsp:nvSpPr>
      <dsp:spPr>
        <a:xfrm>
          <a:off x="6299236" y="2047756"/>
          <a:ext cx="972442" cy="337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71"/>
              </a:lnTo>
              <a:lnTo>
                <a:pt x="972442" y="168771"/>
              </a:lnTo>
              <a:lnTo>
                <a:pt x="972442" y="3375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1F5DA-906D-4E82-B445-B6B18641562F}">
      <dsp:nvSpPr>
        <dsp:cNvPr id="0" name=""/>
        <dsp:cNvSpPr/>
      </dsp:nvSpPr>
      <dsp:spPr>
        <a:xfrm>
          <a:off x="5176956" y="2047756"/>
          <a:ext cx="1122279" cy="337542"/>
        </a:xfrm>
        <a:custGeom>
          <a:avLst/>
          <a:gdLst/>
          <a:ahLst/>
          <a:cxnLst/>
          <a:rect l="0" t="0" r="0" b="0"/>
          <a:pathLst>
            <a:path>
              <a:moveTo>
                <a:pt x="1122279" y="0"/>
              </a:moveTo>
              <a:lnTo>
                <a:pt x="1122279" y="168771"/>
              </a:lnTo>
              <a:lnTo>
                <a:pt x="0" y="168771"/>
              </a:lnTo>
              <a:lnTo>
                <a:pt x="0" y="3375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48D947-AF15-435D-BDBD-A1A38B8CD365}">
      <dsp:nvSpPr>
        <dsp:cNvPr id="0" name=""/>
        <dsp:cNvSpPr/>
      </dsp:nvSpPr>
      <dsp:spPr>
        <a:xfrm>
          <a:off x="4159656" y="1091580"/>
          <a:ext cx="2139579" cy="337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71"/>
              </a:lnTo>
              <a:lnTo>
                <a:pt x="2139579" y="168771"/>
              </a:lnTo>
              <a:lnTo>
                <a:pt x="2139579" y="337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72FCD-33E1-41C3-924D-5C1C0C0A4004}">
      <dsp:nvSpPr>
        <dsp:cNvPr id="0" name=""/>
        <dsp:cNvSpPr/>
      </dsp:nvSpPr>
      <dsp:spPr>
        <a:xfrm>
          <a:off x="2020077" y="2047756"/>
          <a:ext cx="972442" cy="337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71"/>
              </a:lnTo>
              <a:lnTo>
                <a:pt x="972442" y="168771"/>
              </a:lnTo>
              <a:lnTo>
                <a:pt x="972442" y="3375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4D25D9-31BB-48C9-915A-29FF61D64E24}">
      <dsp:nvSpPr>
        <dsp:cNvPr id="0" name=""/>
        <dsp:cNvSpPr/>
      </dsp:nvSpPr>
      <dsp:spPr>
        <a:xfrm>
          <a:off x="808084" y="2047756"/>
          <a:ext cx="1211993" cy="337542"/>
        </a:xfrm>
        <a:custGeom>
          <a:avLst/>
          <a:gdLst/>
          <a:ahLst/>
          <a:cxnLst/>
          <a:rect l="0" t="0" r="0" b="0"/>
          <a:pathLst>
            <a:path>
              <a:moveTo>
                <a:pt x="1211993" y="0"/>
              </a:moveTo>
              <a:lnTo>
                <a:pt x="1211993" y="168771"/>
              </a:lnTo>
              <a:lnTo>
                <a:pt x="0" y="168771"/>
              </a:lnTo>
              <a:lnTo>
                <a:pt x="0" y="3375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2A994-8543-4165-880F-70F8D2E47A00}">
      <dsp:nvSpPr>
        <dsp:cNvPr id="0" name=""/>
        <dsp:cNvSpPr/>
      </dsp:nvSpPr>
      <dsp:spPr>
        <a:xfrm>
          <a:off x="2020077" y="1091580"/>
          <a:ext cx="2139579" cy="337542"/>
        </a:xfrm>
        <a:custGeom>
          <a:avLst/>
          <a:gdLst/>
          <a:ahLst/>
          <a:cxnLst/>
          <a:rect l="0" t="0" r="0" b="0"/>
          <a:pathLst>
            <a:path>
              <a:moveTo>
                <a:pt x="2139579" y="0"/>
              </a:moveTo>
              <a:lnTo>
                <a:pt x="2139579" y="168771"/>
              </a:lnTo>
              <a:lnTo>
                <a:pt x="0" y="168771"/>
              </a:lnTo>
              <a:lnTo>
                <a:pt x="0" y="337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8DE55-83C3-412B-AA75-913065CDDE87}">
      <dsp:nvSpPr>
        <dsp:cNvPr id="0" name=""/>
        <dsp:cNvSpPr/>
      </dsp:nvSpPr>
      <dsp:spPr>
        <a:xfrm>
          <a:off x="3355985" y="555941"/>
          <a:ext cx="1607343" cy="5356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M</a:t>
          </a:r>
          <a:r>
            <a:rPr kumimoji="0" lang="en-IE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y</a:t>
          </a:r>
          <a:r>
            <a:rPr kumimoji="0" lang="pl-PL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cotoxins</a:t>
          </a:r>
        </a:p>
      </dsp:txBody>
      <dsp:txXfrm>
        <a:off x="3355985" y="555941"/>
        <a:ext cx="1607343" cy="535639"/>
      </dsp:txXfrm>
    </dsp:sp>
    <dsp:sp modelId="{16D9BAA9-7218-4A34-8518-0F926282F059}">
      <dsp:nvSpPr>
        <dsp:cNvPr id="0" name=""/>
        <dsp:cNvSpPr/>
      </dsp:nvSpPr>
      <dsp:spPr>
        <a:xfrm>
          <a:off x="1216405" y="1429122"/>
          <a:ext cx="1607343" cy="6186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Animal Health</a:t>
          </a:r>
        </a:p>
      </dsp:txBody>
      <dsp:txXfrm>
        <a:off x="1216405" y="1429122"/>
        <a:ext cx="1607343" cy="618634"/>
      </dsp:txXfrm>
    </dsp:sp>
    <dsp:sp modelId="{447FF6FB-94FC-4803-85E2-EA2D81D33B70}">
      <dsp:nvSpPr>
        <dsp:cNvPr id="0" name=""/>
        <dsp:cNvSpPr/>
      </dsp:nvSpPr>
      <dsp:spPr>
        <a:xfrm>
          <a:off x="4412" y="2385299"/>
          <a:ext cx="1607343" cy="80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Damage to internal organs</a:t>
          </a:r>
        </a:p>
      </dsp:txBody>
      <dsp:txXfrm>
        <a:off x="4412" y="2385299"/>
        <a:ext cx="1607343" cy="803671"/>
      </dsp:txXfrm>
    </dsp:sp>
    <dsp:sp modelId="{75C2E1BB-6531-4E66-B4D9-CEE18ABFBD75}">
      <dsp:nvSpPr>
        <dsp:cNvPr id="0" name=""/>
        <dsp:cNvSpPr/>
      </dsp:nvSpPr>
      <dsp:spPr>
        <a:xfrm>
          <a:off x="1949298" y="2385299"/>
          <a:ext cx="2086444" cy="80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Immunosupression</a:t>
          </a:r>
        </a:p>
      </dsp:txBody>
      <dsp:txXfrm>
        <a:off x="1949298" y="2385299"/>
        <a:ext cx="2086444" cy="803671"/>
      </dsp:txXfrm>
    </dsp:sp>
    <dsp:sp modelId="{05B1F1FF-13F4-4791-9E3F-C6DDD98996F0}">
      <dsp:nvSpPr>
        <dsp:cNvPr id="0" name=""/>
        <dsp:cNvSpPr/>
      </dsp:nvSpPr>
      <dsp:spPr>
        <a:xfrm>
          <a:off x="5495564" y="1429122"/>
          <a:ext cx="1607343" cy="61863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Productivity</a:t>
          </a:r>
        </a:p>
      </dsp:txBody>
      <dsp:txXfrm>
        <a:off x="5495564" y="1429122"/>
        <a:ext cx="1607343" cy="618634"/>
      </dsp:txXfrm>
    </dsp:sp>
    <dsp:sp modelId="{69A78005-0136-472A-A33F-4AF9845B7FD2}">
      <dsp:nvSpPr>
        <dsp:cNvPr id="0" name=""/>
        <dsp:cNvSpPr/>
      </dsp:nvSpPr>
      <dsp:spPr>
        <a:xfrm>
          <a:off x="4373284" y="2385299"/>
          <a:ext cx="1607343" cy="80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Reproduction</a:t>
          </a:r>
          <a:endParaRPr kumimoji="0" lang="pl-PL" sz="1800" b="0" i="0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sp:txBody>
      <dsp:txXfrm>
        <a:off x="4373284" y="2385299"/>
        <a:ext cx="1607343" cy="803671"/>
      </dsp:txXfrm>
    </dsp:sp>
    <dsp:sp modelId="{BC06F9B0-D214-4642-805E-C695CB341830}">
      <dsp:nvSpPr>
        <dsp:cNvPr id="0" name=""/>
        <dsp:cNvSpPr/>
      </dsp:nvSpPr>
      <dsp:spPr>
        <a:xfrm>
          <a:off x="6318170" y="2385299"/>
          <a:ext cx="1907016" cy="8036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l-PL" sz="1800" b="0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Decrease in feed consumption</a:t>
          </a:r>
        </a:p>
      </dsp:txBody>
      <dsp:txXfrm>
        <a:off x="6318170" y="2385299"/>
        <a:ext cx="1907016" cy="803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06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6513"/>
            <a:ext cx="28908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2" tIns="0" rIns="18862" bIns="0" numCol="1" anchor="t" anchorCtr="0" compatLnSpc="1">
            <a:prstTxWarp prst="textNoShape">
              <a:avLst/>
            </a:prstTxWarp>
          </a:bodyPr>
          <a:lstStyle>
            <a:lvl1pPr defTabSz="904875">
              <a:defRPr sz="1000" i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36513"/>
            <a:ext cx="28908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2" tIns="0" rIns="18862" bIns="0" numCol="1" anchor="t" anchorCtr="0" compatLnSpc="1">
            <a:prstTxWarp prst="textNoShape">
              <a:avLst/>
            </a:prstTxWarp>
          </a:bodyPr>
          <a:lstStyle>
            <a:lvl1pPr algn="r" defTabSz="904875">
              <a:defRPr sz="1000" i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79463"/>
            <a:ext cx="4908550" cy="3683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67" tIns="45584" rIns="91167" bIns="45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9588"/>
            <a:ext cx="28908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2" tIns="0" rIns="18862" bIns="0" numCol="1" anchor="b" anchorCtr="0" compatLnSpc="1">
            <a:prstTxWarp prst="textNoShape">
              <a:avLst/>
            </a:prstTxWarp>
          </a:bodyPr>
          <a:lstStyle>
            <a:lvl1pPr defTabSz="904875">
              <a:defRPr sz="1000" i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99588"/>
            <a:ext cx="289083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62" tIns="0" rIns="18862" bIns="0" numCol="1" anchor="b" anchorCtr="0" compatLnSpc="1">
            <a:prstTxWarp prst="textNoShape">
              <a:avLst/>
            </a:prstTxWarp>
          </a:bodyPr>
          <a:lstStyle>
            <a:lvl1pPr algn="r" defTabSz="904875">
              <a:defRPr sz="1000" i="1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AB8891C-15C4-4DDA-93EA-C662C2FA16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89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515" y="744617"/>
            <a:ext cx="4446059" cy="372308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9D089-90B1-41F8-B644-BF980EA0D4A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6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Overall, these impacts</a:t>
            </a:r>
            <a:r>
              <a:rPr lang="en-US" baseline="0" dirty="0" smtClean="0"/>
              <a:t> come together to alter performance = lower gain, altered efficiency, increased days to market, decreased littler sizes,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F621F-DC43-4925-956F-C11ACFDB039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Begins</a:t>
            </a:r>
            <a:r>
              <a:rPr lang="en-US" baseline="0" dirty="0" smtClean="0"/>
              <a:t> with the gut. Here, </a:t>
            </a:r>
            <a:r>
              <a:rPr lang="en-US" baseline="0" dirty="0" err="1" smtClean="0"/>
              <a:t>mycotoxins</a:t>
            </a:r>
            <a:r>
              <a:rPr lang="en-US" baseline="0" dirty="0" smtClean="0"/>
              <a:t> can have direct impact on cell structure and function. Additionally, impact on the intestinal lining can alter nutrient absorption/utilization, effect microbial pathogen populations, and impact the immune system.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B9E7D-222B-499F-8722-FB8270604E2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9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trials analyzed (935 pigs)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B9E7D-222B-499F-8722-FB8270604E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0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99897-F78A-4C83-A927-92213A04A9B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7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1390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9870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767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9B14-EA68-437F-B76B-190902BA00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427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676B-F964-4705-AD6B-45EB5337A84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294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241A-7361-49C4-AFD2-45A899C9A2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726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5C7BE-B572-4E8D-912D-DE40D094CA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0527-5DB7-42A0-9B3E-7F158F82C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984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5243-074A-4CAA-82D5-AC51A6F2AF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447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6DED-CABB-4C55-B153-FD523FD6E4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1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404813"/>
            <a:ext cx="2178050" cy="5400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383338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1571-9557-4D88-9D03-A71E58A261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625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C4BE-3506-4E06-A83A-539799F05A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732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4722-DE19-4CED-B966-2C1D6A3CF2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86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4E668-B816-4EEE-A0FB-5619C85135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51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68B5BFC0-2B34-4518-8EFC-3620AF6BA148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85B238AA-1E10-4528-9ECA-8AD50196B86B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7379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A00AFF4D-4F6E-4115-ADFB-296AF93CBAFD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B49425FC-15A5-4CF2-95BA-DE15888AF21A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4185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30A791AA-6DE5-4B3C-9F72-231EF39F8C03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A13F8BA2-2E93-4BB9-B97D-1CC20F83FC9B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63239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4A1FEC05-F8E6-4FCD-BD40-72231CA4818B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1D4B700E-BC6D-4B3C-8334-83232BCC2BB0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11748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1DBB03BA-C124-4923-A2C6-A83DE7F20C51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EEFD9F26-A446-4F67-8BD3-B5947D4FC1EA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93261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44981D3D-794A-4B88-B85E-F74CEA52092C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A0FD0EA0-990A-4BA1-BD53-C4BF70CDD335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97139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137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817688"/>
            <a:ext cx="4279900" cy="398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817688"/>
            <a:ext cx="4281488" cy="398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B25E03F6-3875-49EC-AC50-503523C7510A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ABE1687B-3E79-41C2-A55A-EC49536FE49D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436803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9953E03E-DCA5-4A2B-A6BD-39DEBC391C5B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07032852-4C8A-43DD-A02B-9B6DAA14BEBE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774472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A23441AC-FCCA-4CFC-B9DC-409A7485C193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E696D270-1B65-454B-BB97-68F4690DBCCF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439381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819A0106-8C5A-49B7-950F-0A411D11C367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DF921D42-0D32-4F38-AA6B-63648E7A3001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72133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2EE3689E-AEEA-42E0-AAD0-CF4C55E469F3}" type="datetimeFigureOut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4/12/2016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ctr">
              <a:defRPr/>
            </a:lvl1pPr>
          </a:lstStyle>
          <a:p>
            <a:pPr eaLnBrk="1" hangingPunct="1">
              <a:defRPr/>
            </a:pPr>
            <a:fld id="{B2D852E4-0139-4BB9-BB04-E35EA1E3CDDE}" type="slidenum">
              <a:rPr lang="en-US" sz="3600" b="1">
                <a:solidFill>
                  <a:prstClr val="black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5408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3600" b="1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fld id="{9053889B-3807-9C4E-BA1F-DE07ADBAA2D9}" type="slidenum">
              <a:rPr lang="en-US" sz="3600" b="1">
                <a:solidFill>
                  <a:srgbClr val="000000"/>
                </a:solidFill>
                <a:latin typeface="Calibri"/>
                <a:cs typeface="+mn-cs"/>
              </a:rPr>
              <a:pPr eaLnBrk="1" hangingPunct="1">
                <a:defRPr/>
              </a:pPr>
              <a:t>‹#›</a:t>
            </a:fld>
            <a:endParaRPr lang="en-US" sz="3600" b="1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763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2454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23820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167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0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137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817688"/>
            <a:ext cx="4279900" cy="398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3125" y="1817688"/>
            <a:ext cx="4281488" cy="191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25" y="3887788"/>
            <a:ext cx="4281488" cy="191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396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264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218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110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4654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6068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932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859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594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9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7137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817688"/>
            <a:ext cx="8713788" cy="3987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192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095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3599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9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226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51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302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99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284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32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0D2153-73B7-4E13-AF16-D1CDF945C48F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E3180BB-1CE7-4D76-99CD-C2201C4CF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136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902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979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65837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867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68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4958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0613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763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47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75000"/>
                  </a:schemeClr>
                </a:solidFill>
                <a:latin typeface="AUdima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45A875-1C24-4F8F-8EED-187EF27BC0E4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201B57-7E83-4191-89B7-C472E6B86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837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744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15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73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975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369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597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3423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6126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6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7E7E57B-C2D5-49B6-BE3A-5CDE89DCFD25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EC3541-F637-45C1-81F8-43659A43D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403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534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757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651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94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8720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781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727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36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7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07946E-0AD5-485C-922E-5399E8202089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C9171A-D5D7-43F4-AC79-8C3A25FEF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3968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791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5595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222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755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324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6972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4267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9719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14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75000"/>
                  </a:schemeClr>
                </a:solidFill>
                <a:latin typeface="AUdima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FED868-91AB-4572-A8A9-2FF7D640EE0B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D5233F6-8284-4EF9-BF91-2E15663509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4310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112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893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557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570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981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804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9294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733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5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75000"/>
                  </a:schemeClr>
                </a:solidFill>
                <a:latin typeface="AUdimat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F80BB99-5BC7-4069-9523-4A897AD14A50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4237634-C3EE-4CE5-9880-2CA5AB65E5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5227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8085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1199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095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05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8F455B-9196-454B-ABB0-0D5F68CC5725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054B44-8733-4D74-8E90-794876259E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9AA285-63AB-4B35-958E-ED0638F91C78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B85D1E5-74A3-4882-92BA-E3B4EB943F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BBB128-E884-4E0A-9E97-7B4D033AF45A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1306DC-04B6-4E38-839F-8A1F430A7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2871356-65E1-4B0F-8756-28CFE02CFD1B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08675A-FBDB-455C-B3DF-899B23A19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0C0684-8152-475E-9F53-D51C0335FB3F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F088B8-035A-4CA7-85CD-9FDFEB3ED9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FB6466B-E116-4674-B6B6-B61DB310B06C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5228175-C6BA-49EF-AB1C-55E581F3C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C096D9-88D1-42CF-A850-FFF417B6F891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7264DA8-F515-4ED2-9A78-8E9937882E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7F67237-9CCF-4B12-AA3F-44B4F6C525BB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4DD1770-2E90-4984-A5C4-8BC230AEA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6C7EA11-26BB-4264-833B-4F05E3F51AE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ADD97C2-DC74-41D5-B126-9310F8FE74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3FA842F-9865-4F7A-B83D-D93356AD354C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45FF8A4-1205-4D74-BD70-8308C60D58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C815C18-2B8C-48FD-89C3-414633669FD5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5B3AAAB-50AF-41FD-9908-A25E8A88A2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E6767BD-4F06-41CD-AEF7-1F34A8BF79A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BFFE26F-7383-4A14-92F9-D722CB337D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B715C57-0D67-46CE-AF89-192A3E2ACBDA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B4D2E8D-E5F9-442E-A3F2-B7EEE2CD36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B4D1F66-EE18-41CE-86FE-16F176064FD2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34899D7-F2A2-4A72-BA0A-6EBFABBB0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0F2A1EC-E0F2-44D5-9583-43635CD112E7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3A6430-66BC-4FB6-A403-FBB20A00E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210289B-E455-49B6-8B8D-1A3546038D71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DD8B15F-3176-46FE-BD90-AFD7AFB975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F00FBD-BFFC-4A36-A524-16BCFEC96D38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95FD323-CCE5-4B7A-A1C8-945AD71C1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4DCF04E-7966-47CB-AA0C-AF2E85E7EB72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8F9FAA-DB69-4EFE-B84F-13AAC09A0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0D3612B-B031-42DF-91B2-488254AFA81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6BDA89-5991-4A3B-90EE-75F0BE0D9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817688"/>
            <a:ext cx="42799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817688"/>
            <a:ext cx="4281488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8B46645-7E17-4342-8BB3-F96579D2EC4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11E0AEC-6524-4572-9CB4-E45DBADB62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A080654-6C0E-460F-983B-D696EA7175C1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8A97BFB-BF46-4781-AB81-653B6AA3F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E9E8231-0B05-42AF-9959-C0FF89FA2924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C411246-6644-4137-8BE0-CEA5307E9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2B8BB4C-1738-4DA5-8A51-6C54D0AB0BBC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728473D-999B-48CC-AFA7-A551127BD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8C0BD29-A140-4201-B58E-9056EE816EDA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1FE3E97-E474-4D5B-AB11-3C0CD4ABB4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C142F11-4A34-40AF-AC5D-ED58944489CA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8672284-F5CD-49FD-9F62-45158DEDD7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98D5035-C72F-4866-A444-3F8397F2B423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37AD628-028E-4490-AAAE-10A64816F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A0E9379-26F3-4528-A7E9-65D751FA98B0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4D14D5C-4E77-411A-83DC-34B73C99E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113371E-E06F-46AA-8FA3-D55789D3DA53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4224829-87B8-4172-AC16-0F4F42C64D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6984A07-C8FE-464D-BB32-365327B8F5FE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72FAD0D-9AB3-4CCC-A8B1-0154830AA8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873EFCF-3263-4913-B584-C8C2FAA6ABC5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05A2CAE-452B-450A-A11C-99CC1CB01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587A7AF-9DAA-43E1-804C-032A6E59A7EE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E0B9D1F-DAC4-4622-8FDE-4C968C3E0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E9E4920-4CC7-45AB-94EF-24026532138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C707D85-C2C2-4182-9D70-47FCF08CE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F86315D-3DDA-4DA1-923B-EF18539AC0FB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B062739-50D1-4AA8-BC89-5125CF221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03F3E98-39A4-4692-A843-F4D3F6842020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FDA43B8-70B0-473E-A5AD-9FBDEBEF0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E55F75C-D827-4979-AC5D-9F24E19A25AF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21F7988-8C88-4CE3-A494-5D6DB3A11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4DD0CE8-94D2-4CCD-8787-49970D7D9E92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578984-45B1-43B1-B504-F9365A624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34F5B89-CFE8-4FC0-B19A-0F882000F4AE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A947E7A-4E35-4ADD-9A0A-8EDF6D05B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3E05336-03F9-4A08-901E-30D4E0E71DE1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740C273-738B-4EEF-B763-06E3D32BC7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8938C9F-8185-48D7-ADAB-423F4F6D3A68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8D7A5AB-67BC-4E33-B20E-B4107E50A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4C8EE43-5406-4CB4-A9D2-D693B5E98B0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C11CA7E-A82E-4BD7-8697-140F7704D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E6D10D6-C7DA-4807-9BD2-842D340A50B8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907A8A5-A35A-41F2-99E9-1511CE5B7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3EB98D4-77DD-4B86-AE79-9F5734F4287A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D3EE830-DD45-49F9-8E07-2DFD95987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3764AD6-8898-4DA2-8F60-69D8B1E13239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E14343C-F41F-4F1F-9AC8-AE6C1572D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3A5DDB3E-596C-4F8B-9E53-629480A5BEE4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4C6FC96-1921-4260-9A85-E5DD2E9D8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7C0BD13-A1DC-4B55-A8FF-8CD45026F7D9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30F3C65-C31B-413C-9A7E-64BD6AE5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336FF48-B21E-4B26-89E2-39543914D50F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6B9279A-BA76-4731-9039-C20C66725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A9424D6-C4B6-4304-B851-DBB55970662D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F4DBDB2-F71D-4EF4-A575-1A75968A2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2766A7F-D9D9-4C40-B581-CAF8880D248F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E394025-F51F-44BA-98F7-6855D018F3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AD4BB5C-9133-42F0-92B1-657BD8222266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BFEA680-362B-4AC2-B672-44FCA53C2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7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6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64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5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0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1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6CABE4-D73E-4291-A3D4-64D95BAFFE12}" type="datetimeFigureOut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E153725-49B4-47CD-A736-4C171BA812EA}" type="slidenum">
              <a:rPr lang="en-US">
                <a:solidFill>
                  <a:prstClr val="black"/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6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0169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1605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8423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631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4448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053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0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343A60-AA29-4E9C-A968-02DB61CFCC23}" type="datetimeFigureOut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356F067-2EBA-46C2-99FE-5DA6A1358F0D}" type="slidenum">
              <a:rPr lang="en-US" smtClean="0">
                <a:solidFill>
                  <a:prstClr val="black"/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01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04813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817688"/>
            <a:ext cx="871378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  <p:sldLayoutId id="2147485042" r:id="rId6"/>
    <p:sldLayoutId id="2147485043" r:id="rId7"/>
    <p:sldLayoutId id="2147485044" r:id="rId8"/>
    <p:sldLayoutId id="2147485045" r:id="rId9"/>
    <p:sldLayoutId id="2147485046" r:id="rId10"/>
    <p:sldLayoutId id="2147485047" r:id="rId11"/>
    <p:sldLayoutId id="2147485048" r:id="rId12"/>
    <p:sldLayoutId id="2147485049" r:id="rId13"/>
    <p:sldLayoutId id="21474850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rgbClr val="4D4D4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400">
          <a:solidFill>
            <a:srgbClr val="4D4D4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4D4D4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4D4D4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4D4D4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4D4D4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4D4D4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fld id="{E1B25BC2-60C3-4819-A200-A7117BFF2D83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9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  <p:sldLayoutId id="2147485325" r:id="rId13"/>
    <p:sldLayoutId id="2147485326" r:id="rId14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45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3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  <p:sldLayoutId id="21474853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6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C8D749E-6ABB-4ADA-912A-CA9F538590A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0A945F8-2B85-4D04-A671-5C9D8C0300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86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B79D6B4-751E-43DA-AD69-22EE04B49C5E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12/04/2016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272F69BE-769A-437E-AC07-26C26EF84A1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267200"/>
            <a:ext cx="9143999" cy="1447800"/>
            <a:chOff x="0" y="4267200"/>
            <a:chExt cx="9143999" cy="1447800"/>
          </a:xfrm>
        </p:grpSpPr>
        <p:sp>
          <p:nvSpPr>
            <p:cNvPr id="8" name="Right Triangle 7"/>
            <p:cNvSpPr/>
            <p:nvPr/>
          </p:nvSpPr>
          <p:spPr>
            <a:xfrm>
              <a:off x="2757055" y="4267200"/>
              <a:ext cx="818392" cy="1447800"/>
            </a:xfrm>
            <a:prstGeom prst="rtTriangle">
              <a:avLst/>
            </a:prstGeom>
            <a:solidFill>
              <a:srgbClr val="E46C0A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4267200"/>
              <a:ext cx="2757055" cy="1447800"/>
            </a:xfrm>
            <a:prstGeom prst="rect">
              <a:avLst/>
            </a:prstGeom>
            <a:solidFill>
              <a:srgbClr val="E46C0A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flipH="1" flipV="1">
              <a:off x="2756155" y="4267200"/>
              <a:ext cx="818392" cy="1447800"/>
            </a:xfrm>
            <a:prstGeom prst="rtTriangle">
              <a:avLst/>
            </a:prstGeom>
            <a:solidFill>
              <a:srgbClr val="DBD8B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H="1" flipV="1">
              <a:off x="3574547" y="4267200"/>
              <a:ext cx="5569452" cy="1447800"/>
            </a:xfrm>
            <a:prstGeom prst="rect">
              <a:avLst/>
            </a:prstGeom>
            <a:solidFill>
              <a:srgbClr val="DBD8B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IE">
                <a:solidFill>
                  <a:prstClr val="white"/>
                </a:solidFill>
              </a:endParaRPr>
            </a:p>
          </p:txBody>
        </p:sp>
      </p:grpSp>
      <p:pic>
        <p:nvPicPr>
          <p:cNvPr id="12" name="Picture 11" descr="Alltech-BLACK-+-159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086600" y="6019800"/>
            <a:ext cx="1676400" cy="4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7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9" r:id="rId1"/>
    <p:sldLayoutId id="2147485390" r:id="rId2"/>
    <p:sldLayoutId id="2147485391" r:id="rId3"/>
    <p:sldLayoutId id="2147485392" r:id="rId4"/>
    <p:sldLayoutId id="2147485393" r:id="rId5"/>
    <p:sldLayoutId id="2147485394" r:id="rId6"/>
    <p:sldLayoutId id="2147485395" r:id="rId7"/>
    <p:sldLayoutId id="2147485396" r:id="rId8"/>
    <p:sldLayoutId id="2147485397" r:id="rId9"/>
    <p:sldLayoutId id="2147485398" r:id="rId10"/>
    <p:sldLayoutId id="21474853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9FF10B7-164B-44BD-B98F-AF8C9E2F0624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Times New Roman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12/04/2016</a:t>
            </a:fld>
            <a:endParaRPr lang="en-GB" dirty="0">
              <a:solidFill>
                <a:prstClr val="black">
                  <a:tint val="75000"/>
                </a:prstClr>
              </a:solidFill>
              <a:latin typeface="Times New Roma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black">
                  <a:tint val="75000"/>
                </a:prst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5182B45-80C3-4B02-A1AB-053FE9F59252}" type="slidenum">
              <a:rPr lang="en-GB" smtClean="0">
                <a:solidFill>
                  <a:prstClr val="black">
                    <a:tint val="75000"/>
                  </a:prstClr>
                </a:solidFill>
                <a:latin typeface="Times New Roman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19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1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35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5B43DCF-A84A-4DD2-AABE-C4E98F5BD53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36FB214-6FAE-40FE-8928-008441084DD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3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B9749D5-EC32-4A20-AEF3-09DDEF19439E}" type="datetimeFigureOut">
              <a:rPr lang="en-US"/>
              <a:pPr>
                <a:defRPr/>
              </a:pPr>
              <a:t>4/12/2016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C2B4278-EF9C-4475-BDD5-F58B8A3944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 flipV="1">
            <a:off x="152400" y="152400"/>
            <a:ext cx="8839200" cy="6477000"/>
          </a:xfrm>
          <a:prstGeom prst="round2DiagRect">
            <a:avLst>
              <a:gd name="adj1" fmla="val 0"/>
              <a:gd name="adj2" fmla="val 5249"/>
            </a:avLst>
          </a:prstGeom>
          <a:blipFill dpi="0" rotWithShape="0"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lus 12"/>
          <p:cNvSpPr/>
          <p:nvPr userDrawn="1"/>
        </p:nvSpPr>
        <p:spPr bwMode="auto">
          <a:xfrm>
            <a:off x="-381000" y="-381000"/>
            <a:ext cx="5181600" cy="4876800"/>
          </a:xfrm>
          <a:prstGeom prst="mathPlus">
            <a:avLst>
              <a:gd name="adj1" fmla="val 24517"/>
            </a:avLst>
          </a:prstGeom>
          <a:solidFill>
            <a:srgbClr val="92D050">
              <a:alpha val="25000"/>
            </a:srgbClr>
          </a:solidFill>
          <a:ln w="63500" cap="flat" cmpd="sng" algn="ctr">
            <a:solidFill>
              <a:srgbClr val="0066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aseline="-250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Round Diagonal Corner Rectangle 8"/>
          <p:cNvSpPr>
            <a:spLocks noChangeArrowheads="1"/>
          </p:cNvSpPr>
          <p:nvPr userDrawn="1"/>
        </p:nvSpPr>
        <p:spPr bwMode="auto">
          <a:xfrm>
            <a:off x="152400" y="5943600"/>
            <a:ext cx="8839200" cy="762000"/>
          </a:xfrm>
          <a:prstGeom prst="round2DiagRect">
            <a:avLst>
              <a:gd name="adj1" fmla="val 28137"/>
              <a:gd name="adj2" fmla="val 0"/>
            </a:avLst>
          </a:prstGeom>
          <a:blipFill>
            <a:blip r:embed="rId15" cstate="print">
              <a:grayscl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85800"/>
            <a:ext cx="9144000" cy="152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6629400" y="6477000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i="1" dirty="0">
                <a:solidFill>
                  <a:prstClr val="white"/>
                </a:solidFill>
                <a:effectLst>
                  <a:outerShdw blurRad="50800" dist="50800" dir="3000000" algn="ctr" rotWithShape="0">
                    <a:prstClr val="black">
                      <a:alpha val="75000"/>
                    </a:prstClr>
                  </a:outerShdw>
                </a:effectLst>
                <a:latin typeface="Calibri" pitchFamily="34" charset="0"/>
                <a:cs typeface="+mn-cs"/>
              </a:rPr>
              <a:t>A. Yiannikouris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93160" y="740229"/>
            <a:ext cx="3276600" cy="5257800"/>
          </a:xfrm>
          <a:prstGeom prst="rect">
            <a:avLst/>
          </a:prstGeom>
          <a:blipFill dpi="0" rotWithShape="1">
            <a:blip r:embed="rId16" cstate="print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8000" t="-3000" r="-2000" b="-3000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90600" y="762000"/>
            <a:ext cx="3276600" cy="5181600"/>
          </a:xfrm>
          <a:prstGeom prst="rect">
            <a:avLst/>
          </a:prstGeom>
          <a:blipFill dpi="0" rotWithShape="1">
            <a:blip r:embed="rId17" cstate="print">
              <a:alphaModFix amt="15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l="-8000" t="-3000" r="-2000" b="-3000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207" name="Group 14"/>
          <p:cNvGrpSpPr>
            <a:grpSpLocks/>
          </p:cNvGrpSpPr>
          <p:nvPr/>
        </p:nvGrpSpPr>
        <p:grpSpPr bwMode="auto">
          <a:xfrm>
            <a:off x="1357313" y="6434138"/>
            <a:ext cx="1554162" cy="241300"/>
            <a:chOff x="429" y="1550"/>
            <a:chExt cx="1731" cy="204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49" y="1550"/>
              <a:ext cx="725" cy="204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33" y="68"/>
                </a:cxn>
                <a:cxn ang="0">
                  <a:pos x="65" y="194"/>
                </a:cxn>
                <a:cxn ang="0">
                  <a:pos x="98" y="131"/>
                </a:cxn>
                <a:cxn ang="0">
                  <a:pos x="123" y="193"/>
                </a:cxn>
                <a:cxn ang="0">
                  <a:pos x="229" y="193"/>
                </a:cxn>
                <a:cxn ang="0">
                  <a:pos x="262" y="5"/>
                </a:cxn>
                <a:cxn ang="0">
                  <a:pos x="284" y="193"/>
                </a:cxn>
                <a:cxn ang="0">
                  <a:pos x="394" y="193"/>
                </a:cxn>
                <a:cxn ang="0">
                  <a:pos x="426" y="131"/>
                </a:cxn>
                <a:cxn ang="0">
                  <a:pos x="458" y="194"/>
                </a:cxn>
                <a:cxn ang="0">
                  <a:pos x="491" y="99"/>
                </a:cxn>
                <a:cxn ang="0">
                  <a:pos x="524" y="194"/>
                </a:cxn>
                <a:cxn ang="0">
                  <a:pos x="557" y="68"/>
                </a:cxn>
                <a:cxn ang="0">
                  <a:pos x="589" y="194"/>
                </a:cxn>
                <a:cxn ang="0">
                  <a:pos x="622" y="5"/>
                </a:cxn>
                <a:cxn ang="0">
                  <a:pos x="655" y="194"/>
                </a:cxn>
                <a:cxn ang="0">
                  <a:pos x="704" y="195"/>
                </a:cxn>
              </a:cxnLst>
              <a:rect l="0" t="0" r="r" b="b"/>
              <a:pathLst>
                <a:path w="725" h="204">
                  <a:moveTo>
                    <a:pt x="0" y="194"/>
                  </a:moveTo>
                  <a:cubicBezTo>
                    <a:pt x="11" y="131"/>
                    <a:pt x="22" y="68"/>
                    <a:pt x="33" y="68"/>
                  </a:cubicBezTo>
                  <a:cubicBezTo>
                    <a:pt x="44" y="68"/>
                    <a:pt x="55" y="183"/>
                    <a:pt x="65" y="194"/>
                  </a:cubicBezTo>
                  <a:cubicBezTo>
                    <a:pt x="76" y="204"/>
                    <a:pt x="89" y="131"/>
                    <a:pt x="98" y="131"/>
                  </a:cubicBezTo>
                  <a:cubicBezTo>
                    <a:pt x="108" y="131"/>
                    <a:pt x="110" y="171"/>
                    <a:pt x="123" y="193"/>
                  </a:cubicBezTo>
                  <a:cubicBezTo>
                    <a:pt x="168" y="192"/>
                    <a:pt x="196" y="192"/>
                    <a:pt x="229" y="193"/>
                  </a:cubicBezTo>
                  <a:cubicBezTo>
                    <a:pt x="251" y="162"/>
                    <a:pt x="251" y="0"/>
                    <a:pt x="262" y="5"/>
                  </a:cubicBezTo>
                  <a:cubicBezTo>
                    <a:pt x="271" y="5"/>
                    <a:pt x="262" y="162"/>
                    <a:pt x="284" y="193"/>
                  </a:cubicBezTo>
                  <a:cubicBezTo>
                    <a:pt x="327" y="193"/>
                    <a:pt x="367" y="192"/>
                    <a:pt x="394" y="193"/>
                  </a:cubicBezTo>
                  <a:cubicBezTo>
                    <a:pt x="413" y="178"/>
                    <a:pt x="415" y="131"/>
                    <a:pt x="426" y="131"/>
                  </a:cubicBezTo>
                  <a:cubicBezTo>
                    <a:pt x="437" y="131"/>
                    <a:pt x="447" y="199"/>
                    <a:pt x="458" y="194"/>
                  </a:cubicBezTo>
                  <a:cubicBezTo>
                    <a:pt x="469" y="188"/>
                    <a:pt x="480" y="99"/>
                    <a:pt x="491" y="99"/>
                  </a:cubicBezTo>
                  <a:cubicBezTo>
                    <a:pt x="502" y="99"/>
                    <a:pt x="513" y="199"/>
                    <a:pt x="524" y="194"/>
                  </a:cubicBezTo>
                  <a:cubicBezTo>
                    <a:pt x="535" y="188"/>
                    <a:pt x="546" y="68"/>
                    <a:pt x="557" y="68"/>
                  </a:cubicBezTo>
                  <a:cubicBezTo>
                    <a:pt x="568" y="68"/>
                    <a:pt x="578" y="204"/>
                    <a:pt x="589" y="194"/>
                  </a:cubicBezTo>
                  <a:cubicBezTo>
                    <a:pt x="600" y="183"/>
                    <a:pt x="611" y="5"/>
                    <a:pt x="622" y="5"/>
                  </a:cubicBezTo>
                  <a:cubicBezTo>
                    <a:pt x="633" y="5"/>
                    <a:pt x="641" y="162"/>
                    <a:pt x="655" y="194"/>
                  </a:cubicBezTo>
                  <a:cubicBezTo>
                    <a:pt x="725" y="195"/>
                    <a:pt x="694" y="195"/>
                    <a:pt x="704" y="195"/>
                  </a:cubicBezTo>
                </a:path>
              </a:pathLst>
            </a:custGeom>
            <a:noFill/>
            <a:ln w="20955">
              <a:solidFill>
                <a:srgbClr val="FFCF0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4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631" y="1739"/>
              <a:ext cx="529" cy="12"/>
            </a:xfrm>
            <a:prstGeom prst="rect">
              <a:avLst/>
            </a:prstGeom>
            <a:gradFill rotWithShape="1">
              <a:gsLst>
                <a:gs pos="0">
                  <a:srgbClr val="FFCF01"/>
                </a:gs>
                <a:gs pos="100000">
                  <a:schemeClr val="tx1"/>
                </a:gs>
              </a:gsLst>
              <a:lin ang="0" scaled="1"/>
            </a:gradFill>
            <a:ln w="6350">
              <a:solidFill>
                <a:srgbClr val="F2C10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 rot="10800000">
              <a:off x="429" y="1739"/>
              <a:ext cx="529" cy="12"/>
            </a:xfrm>
            <a:prstGeom prst="rect">
              <a:avLst/>
            </a:prstGeom>
            <a:gradFill rotWithShape="1">
              <a:gsLst>
                <a:gs pos="0">
                  <a:srgbClr val="FFCF01"/>
                </a:gs>
                <a:gs pos="100000">
                  <a:schemeClr val="tx1">
                    <a:alpha val="39999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8208" name="Picture 16" descr="Alltech Analytics_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8275" y="6384925"/>
            <a:ext cx="1600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5064" r:id="rId2"/>
    <p:sldLayoutId id="2147485065" r:id="rId3"/>
    <p:sldLayoutId id="2147485066" r:id="rId4"/>
    <p:sldLayoutId id="2147485067" r:id="rId5"/>
    <p:sldLayoutId id="2147485068" r:id="rId6"/>
    <p:sldLayoutId id="2147485069" r:id="rId7"/>
    <p:sldLayoutId id="2147485070" r:id="rId8"/>
    <p:sldLayoutId id="2147485071" r:id="rId9"/>
    <p:sldLayoutId id="2147485072" r:id="rId10"/>
    <p:sldLayoutId id="214748507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 flipV="1">
            <a:off x="152400" y="152400"/>
            <a:ext cx="8839200" cy="6477000"/>
          </a:xfrm>
          <a:prstGeom prst="round2DiagRect">
            <a:avLst>
              <a:gd name="adj1" fmla="val 0"/>
              <a:gd name="adj2" fmla="val 5249"/>
            </a:avLst>
          </a:prstGeom>
          <a:blipFill dpi="0" rotWithShape="0"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>
            <a:spLocks noChangeArrowheads="1"/>
          </p:cNvSpPr>
          <p:nvPr userDrawn="1"/>
        </p:nvSpPr>
        <p:spPr bwMode="auto">
          <a:xfrm>
            <a:off x="152400" y="5943600"/>
            <a:ext cx="8839200" cy="762000"/>
          </a:xfrm>
          <a:prstGeom prst="round2DiagRect">
            <a:avLst>
              <a:gd name="adj1" fmla="val 28137"/>
              <a:gd name="adj2" fmla="val 0"/>
            </a:avLst>
          </a:prstGeom>
          <a:blipFill>
            <a:blip r:embed="rId15" cstate="print">
              <a:grayscl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85800"/>
            <a:ext cx="9144000" cy="152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6629400" y="6477000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i="1" dirty="0">
                <a:solidFill>
                  <a:prstClr val="white"/>
                </a:solidFill>
                <a:effectLst>
                  <a:outerShdw blurRad="50800" dist="50800" dir="3000000" algn="ctr" rotWithShape="0">
                    <a:prstClr val="black">
                      <a:alpha val="75000"/>
                    </a:prstClr>
                  </a:outerShdw>
                </a:effectLst>
                <a:latin typeface="Calibri" pitchFamily="34" charset="0"/>
                <a:cs typeface="+mn-cs"/>
              </a:rPr>
              <a:t>A. Yiannikouris</a:t>
            </a:r>
          </a:p>
        </p:txBody>
      </p:sp>
      <p:pic>
        <p:nvPicPr>
          <p:cNvPr id="9224" name="Picture 15" descr="_va1p6apj5e9p6ap10dhnmerp6etk6it35edm68_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324600"/>
            <a:ext cx="118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 flipV="1">
            <a:off x="152400" y="152400"/>
            <a:ext cx="8839200" cy="6477000"/>
          </a:xfrm>
          <a:prstGeom prst="round2DiagRect">
            <a:avLst>
              <a:gd name="adj1" fmla="val 0"/>
              <a:gd name="adj2" fmla="val 5249"/>
            </a:avLst>
          </a:prstGeom>
          <a:blipFill dpi="0" rotWithShape="0"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lus 12"/>
          <p:cNvSpPr/>
          <p:nvPr userDrawn="1"/>
        </p:nvSpPr>
        <p:spPr bwMode="auto">
          <a:xfrm>
            <a:off x="-381000" y="-381000"/>
            <a:ext cx="5181600" cy="4876800"/>
          </a:xfrm>
          <a:prstGeom prst="mathPlus">
            <a:avLst>
              <a:gd name="adj1" fmla="val 24517"/>
            </a:avLst>
          </a:prstGeom>
          <a:solidFill>
            <a:srgbClr val="92D050">
              <a:alpha val="25000"/>
            </a:srgbClr>
          </a:solidFill>
          <a:ln w="63500" cap="flat" cmpd="sng" algn="ctr">
            <a:solidFill>
              <a:srgbClr val="0066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aseline="-250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Round Diagonal Corner Rectangle 8"/>
          <p:cNvSpPr>
            <a:spLocks noChangeArrowheads="1"/>
          </p:cNvSpPr>
          <p:nvPr userDrawn="1"/>
        </p:nvSpPr>
        <p:spPr bwMode="auto">
          <a:xfrm>
            <a:off x="152400" y="5943600"/>
            <a:ext cx="8839200" cy="762000"/>
          </a:xfrm>
          <a:prstGeom prst="round2DiagRect">
            <a:avLst>
              <a:gd name="adj1" fmla="val 28137"/>
              <a:gd name="adj2" fmla="val 0"/>
            </a:avLst>
          </a:prstGeom>
          <a:blipFill>
            <a:blip r:embed="rId15" cstate="print">
              <a:grayscl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85800"/>
            <a:ext cx="9144000" cy="152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6629400" y="6477000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i="1" dirty="0">
                <a:solidFill>
                  <a:prstClr val="white"/>
                </a:solidFill>
                <a:effectLst>
                  <a:outerShdw blurRad="50800" dist="50800" dir="3000000" algn="ctr" rotWithShape="0">
                    <a:prstClr val="black">
                      <a:alpha val="75000"/>
                    </a:prstClr>
                  </a:outerShdw>
                </a:effectLst>
                <a:latin typeface="Calibri" pitchFamily="34" charset="0"/>
                <a:cs typeface="+mn-cs"/>
              </a:rPr>
              <a:t>A. Yiannikouris</a:t>
            </a:r>
          </a:p>
        </p:txBody>
      </p:sp>
      <p:pic>
        <p:nvPicPr>
          <p:cNvPr id="10249" name="Picture 15" descr="_va1p6apj5e9p6ap10dhnmerp6etk6it35edm68_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324600"/>
            <a:ext cx="118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85" r:id="rId1"/>
    <p:sldLayoutId id="2147485086" r:id="rId2"/>
    <p:sldLayoutId id="2147485087" r:id="rId3"/>
    <p:sldLayoutId id="2147485088" r:id="rId4"/>
    <p:sldLayoutId id="2147485089" r:id="rId5"/>
    <p:sldLayoutId id="2147485090" r:id="rId6"/>
    <p:sldLayoutId id="2147485091" r:id="rId7"/>
    <p:sldLayoutId id="2147485092" r:id="rId8"/>
    <p:sldLayoutId id="2147485093" r:id="rId9"/>
    <p:sldLayoutId id="2147485094" r:id="rId10"/>
    <p:sldLayoutId id="21474850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 flipV="1">
            <a:off x="152400" y="152400"/>
            <a:ext cx="8839200" cy="6477000"/>
          </a:xfrm>
          <a:prstGeom prst="round2DiagRect">
            <a:avLst>
              <a:gd name="adj1" fmla="val 0"/>
              <a:gd name="adj2" fmla="val 5249"/>
            </a:avLst>
          </a:prstGeom>
          <a:blipFill dpi="0" rotWithShape="0"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lus 12"/>
          <p:cNvSpPr/>
          <p:nvPr userDrawn="1"/>
        </p:nvSpPr>
        <p:spPr bwMode="auto">
          <a:xfrm>
            <a:off x="-381000" y="-381000"/>
            <a:ext cx="5181600" cy="4876800"/>
          </a:xfrm>
          <a:prstGeom prst="mathPlus">
            <a:avLst>
              <a:gd name="adj1" fmla="val 24517"/>
            </a:avLst>
          </a:prstGeom>
          <a:solidFill>
            <a:srgbClr val="92D050">
              <a:alpha val="25000"/>
            </a:srgbClr>
          </a:solidFill>
          <a:ln w="63500" cap="flat" cmpd="sng" algn="ctr">
            <a:solidFill>
              <a:srgbClr val="0066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baseline="-25000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Round Diagonal Corner Rectangle 8"/>
          <p:cNvSpPr>
            <a:spLocks noChangeArrowheads="1"/>
          </p:cNvSpPr>
          <p:nvPr userDrawn="1"/>
        </p:nvSpPr>
        <p:spPr bwMode="auto">
          <a:xfrm>
            <a:off x="152400" y="5943600"/>
            <a:ext cx="8839200" cy="762000"/>
          </a:xfrm>
          <a:prstGeom prst="round2DiagRect">
            <a:avLst>
              <a:gd name="adj1" fmla="val 28137"/>
              <a:gd name="adj2" fmla="val 0"/>
            </a:avLst>
          </a:prstGeom>
          <a:blipFill>
            <a:blip r:embed="rId15" cstate="print">
              <a:grayscl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4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0" y="685800"/>
            <a:ext cx="9144000" cy="152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>
          <a:xfrm>
            <a:off x="6629400" y="6477000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i="1" dirty="0">
                <a:solidFill>
                  <a:prstClr val="white"/>
                </a:solidFill>
                <a:effectLst>
                  <a:outerShdw blurRad="50800" dist="50800" dir="3000000" algn="ctr" rotWithShape="0">
                    <a:prstClr val="black">
                      <a:alpha val="75000"/>
                    </a:prstClr>
                  </a:outerShdw>
                </a:effectLst>
                <a:latin typeface="Calibri" pitchFamily="34" charset="0"/>
                <a:cs typeface="+mn-cs"/>
              </a:rPr>
              <a:t>A. Yiannikouris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93160" y="740229"/>
            <a:ext cx="3276600" cy="5257800"/>
          </a:xfrm>
          <a:prstGeom prst="rect">
            <a:avLst/>
          </a:prstGeom>
          <a:blipFill dpi="0" rotWithShape="1">
            <a:blip r:embed="rId16" cstate="print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 l="-8000" t="-3000" r="-2000" b="-3000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26885" y="762000"/>
            <a:ext cx="3276600" cy="5181600"/>
          </a:xfrm>
          <a:prstGeom prst="rect">
            <a:avLst/>
          </a:prstGeom>
          <a:blipFill dpi="0" rotWithShape="1">
            <a:blip r:embed="rId17" cstate="print">
              <a:alphaModFix amt="15000"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 l="-8000" t="-3000" r="-2000" b="-3000"/>
            </a:stretch>
          </a:blip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279" name="Group 14"/>
          <p:cNvGrpSpPr>
            <a:grpSpLocks/>
          </p:cNvGrpSpPr>
          <p:nvPr/>
        </p:nvGrpSpPr>
        <p:grpSpPr bwMode="auto">
          <a:xfrm>
            <a:off x="1357313" y="6434138"/>
            <a:ext cx="1554162" cy="241300"/>
            <a:chOff x="429" y="1550"/>
            <a:chExt cx="1731" cy="204"/>
          </a:xfrm>
        </p:grpSpPr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49" y="1550"/>
              <a:ext cx="725" cy="204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33" y="68"/>
                </a:cxn>
                <a:cxn ang="0">
                  <a:pos x="65" y="194"/>
                </a:cxn>
                <a:cxn ang="0">
                  <a:pos x="98" y="131"/>
                </a:cxn>
                <a:cxn ang="0">
                  <a:pos x="123" y="193"/>
                </a:cxn>
                <a:cxn ang="0">
                  <a:pos x="229" y="193"/>
                </a:cxn>
                <a:cxn ang="0">
                  <a:pos x="262" y="5"/>
                </a:cxn>
                <a:cxn ang="0">
                  <a:pos x="284" y="193"/>
                </a:cxn>
                <a:cxn ang="0">
                  <a:pos x="394" y="193"/>
                </a:cxn>
                <a:cxn ang="0">
                  <a:pos x="426" y="131"/>
                </a:cxn>
                <a:cxn ang="0">
                  <a:pos x="458" y="194"/>
                </a:cxn>
                <a:cxn ang="0">
                  <a:pos x="491" y="99"/>
                </a:cxn>
                <a:cxn ang="0">
                  <a:pos x="524" y="194"/>
                </a:cxn>
                <a:cxn ang="0">
                  <a:pos x="557" y="68"/>
                </a:cxn>
                <a:cxn ang="0">
                  <a:pos x="589" y="194"/>
                </a:cxn>
                <a:cxn ang="0">
                  <a:pos x="622" y="5"/>
                </a:cxn>
                <a:cxn ang="0">
                  <a:pos x="655" y="194"/>
                </a:cxn>
                <a:cxn ang="0">
                  <a:pos x="704" y="195"/>
                </a:cxn>
              </a:cxnLst>
              <a:rect l="0" t="0" r="r" b="b"/>
              <a:pathLst>
                <a:path w="725" h="204">
                  <a:moveTo>
                    <a:pt x="0" y="194"/>
                  </a:moveTo>
                  <a:cubicBezTo>
                    <a:pt x="11" y="131"/>
                    <a:pt x="22" y="68"/>
                    <a:pt x="33" y="68"/>
                  </a:cubicBezTo>
                  <a:cubicBezTo>
                    <a:pt x="44" y="68"/>
                    <a:pt x="55" y="183"/>
                    <a:pt x="65" y="194"/>
                  </a:cubicBezTo>
                  <a:cubicBezTo>
                    <a:pt x="76" y="204"/>
                    <a:pt x="89" y="131"/>
                    <a:pt x="98" y="131"/>
                  </a:cubicBezTo>
                  <a:cubicBezTo>
                    <a:pt x="108" y="131"/>
                    <a:pt x="110" y="171"/>
                    <a:pt x="123" y="193"/>
                  </a:cubicBezTo>
                  <a:cubicBezTo>
                    <a:pt x="168" y="192"/>
                    <a:pt x="196" y="192"/>
                    <a:pt x="229" y="193"/>
                  </a:cubicBezTo>
                  <a:cubicBezTo>
                    <a:pt x="251" y="162"/>
                    <a:pt x="251" y="0"/>
                    <a:pt x="262" y="5"/>
                  </a:cubicBezTo>
                  <a:cubicBezTo>
                    <a:pt x="271" y="5"/>
                    <a:pt x="262" y="162"/>
                    <a:pt x="284" y="193"/>
                  </a:cubicBezTo>
                  <a:cubicBezTo>
                    <a:pt x="327" y="193"/>
                    <a:pt x="367" y="192"/>
                    <a:pt x="394" y="193"/>
                  </a:cubicBezTo>
                  <a:cubicBezTo>
                    <a:pt x="413" y="178"/>
                    <a:pt x="415" y="131"/>
                    <a:pt x="426" y="131"/>
                  </a:cubicBezTo>
                  <a:cubicBezTo>
                    <a:pt x="437" y="131"/>
                    <a:pt x="447" y="199"/>
                    <a:pt x="458" y="194"/>
                  </a:cubicBezTo>
                  <a:cubicBezTo>
                    <a:pt x="469" y="188"/>
                    <a:pt x="480" y="99"/>
                    <a:pt x="491" y="99"/>
                  </a:cubicBezTo>
                  <a:cubicBezTo>
                    <a:pt x="502" y="99"/>
                    <a:pt x="513" y="199"/>
                    <a:pt x="524" y="194"/>
                  </a:cubicBezTo>
                  <a:cubicBezTo>
                    <a:pt x="535" y="188"/>
                    <a:pt x="546" y="68"/>
                    <a:pt x="557" y="68"/>
                  </a:cubicBezTo>
                  <a:cubicBezTo>
                    <a:pt x="568" y="68"/>
                    <a:pt x="578" y="204"/>
                    <a:pt x="589" y="194"/>
                  </a:cubicBezTo>
                  <a:cubicBezTo>
                    <a:pt x="600" y="183"/>
                    <a:pt x="611" y="5"/>
                    <a:pt x="622" y="5"/>
                  </a:cubicBezTo>
                  <a:cubicBezTo>
                    <a:pt x="633" y="5"/>
                    <a:pt x="641" y="162"/>
                    <a:pt x="655" y="194"/>
                  </a:cubicBezTo>
                  <a:cubicBezTo>
                    <a:pt x="725" y="195"/>
                    <a:pt x="694" y="195"/>
                    <a:pt x="704" y="195"/>
                  </a:cubicBezTo>
                </a:path>
              </a:pathLst>
            </a:custGeom>
            <a:noFill/>
            <a:ln w="20955">
              <a:solidFill>
                <a:srgbClr val="FFCF0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4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631" y="1739"/>
              <a:ext cx="529" cy="12"/>
            </a:xfrm>
            <a:prstGeom prst="rect">
              <a:avLst/>
            </a:prstGeom>
            <a:gradFill rotWithShape="1">
              <a:gsLst>
                <a:gs pos="0">
                  <a:srgbClr val="FFCF01"/>
                </a:gs>
                <a:gs pos="100000">
                  <a:schemeClr val="tx1"/>
                </a:gs>
              </a:gsLst>
              <a:lin ang="0" scaled="1"/>
            </a:gradFill>
            <a:ln w="6350">
              <a:solidFill>
                <a:srgbClr val="F2C10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 rot="10800000">
              <a:off x="429" y="1739"/>
              <a:ext cx="529" cy="12"/>
            </a:xfrm>
            <a:prstGeom prst="rect">
              <a:avLst/>
            </a:prstGeom>
            <a:gradFill rotWithShape="1">
              <a:gsLst>
                <a:gs pos="0">
                  <a:srgbClr val="FFCF01"/>
                </a:gs>
                <a:gs pos="100000">
                  <a:schemeClr val="tx1">
                    <a:alpha val="39999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 dirty="0">
                <a:solidFill>
                  <a:srgbClr val="000000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1280" name="Picture 16" descr="Alltech Analytics_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8275" y="6384925"/>
            <a:ext cx="16002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96" r:id="rId1"/>
    <p:sldLayoutId id="2147485097" r:id="rId2"/>
    <p:sldLayoutId id="2147485098" r:id="rId3"/>
    <p:sldLayoutId id="2147485099" r:id="rId4"/>
    <p:sldLayoutId id="2147485100" r:id="rId5"/>
    <p:sldLayoutId id="2147485101" r:id="rId6"/>
    <p:sldLayoutId id="2147485102" r:id="rId7"/>
    <p:sldLayoutId id="2147485103" r:id="rId8"/>
    <p:sldLayoutId id="2147485104" r:id="rId9"/>
    <p:sldLayoutId id="2147485105" r:id="rId10"/>
    <p:sldLayoutId id="2147485106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8BAFD02-AEBB-46CE-A04E-470B5F91B6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4/12/2016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8640542-BA6A-4CE9-847E-F5A94C3E08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 flipV="1">
            <a:off x="152400" y="152400"/>
            <a:ext cx="8839200" cy="6477000"/>
          </a:xfrm>
          <a:prstGeom prst="round2DiagRect">
            <a:avLst>
              <a:gd name="adj1" fmla="val 0"/>
              <a:gd name="adj2" fmla="val 5249"/>
            </a:avLst>
          </a:prstGeom>
          <a:blipFill dpi="0" rotWithShape="0">
            <a:blip r:embed="rId1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419448" y="0"/>
            <a:ext cx="5715000" cy="5998536"/>
          </a:xfrm>
          <a:prstGeom prst="round2DiagRect">
            <a:avLst/>
          </a:prstGeom>
          <a:blipFill dpi="0" rotWithShape="1">
            <a:blip r:embed="rId14" cstate="email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 Diagonal Corner Rectangle 11"/>
          <p:cNvSpPr>
            <a:spLocks noChangeArrowheads="1"/>
          </p:cNvSpPr>
          <p:nvPr userDrawn="1"/>
        </p:nvSpPr>
        <p:spPr bwMode="auto">
          <a:xfrm>
            <a:off x="152400" y="5943600"/>
            <a:ext cx="8839200" cy="762000"/>
          </a:xfrm>
          <a:prstGeom prst="round2DiagRect">
            <a:avLst>
              <a:gd name="adj1" fmla="val 28137"/>
              <a:gd name="adj2" fmla="val 0"/>
            </a:avLst>
          </a:prstGeom>
          <a:blipFill>
            <a:blip r:embed="rId15" cstate="email">
              <a:grayscl/>
            </a:blip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40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85800"/>
            <a:ext cx="9144000" cy="152400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>
          <a:xfrm>
            <a:off x="6629400" y="6477000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r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i="1" dirty="0">
                <a:solidFill>
                  <a:prstClr val="white"/>
                </a:solidFill>
                <a:effectLst>
                  <a:outerShdw blurRad="50800" dist="50800" dir="3000000" algn="ctr" rotWithShape="0">
                    <a:prstClr val="black">
                      <a:alpha val="75000"/>
                    </a:prstClr>
                  </a:outerShdw>
                </a:effectLst>
                <a:latin typeface="Calibri"/>
                <a:cs typeface="+mn-cs"/>
              </a:rPr>
              <a:t>A. Yiannikouris</a:t>
            </a:r>
          </a:p>
        </p:txBody>
      </p:sp>
    </p:spTree>
    <p:extLst>
      <p:ext uri="{BB962C8B-B14F-4D97-AF65-F5344CB8AC3E}">
        <p14:creationId xmlns:p14="http://schemas.microsoft.com/office/powerpoint/2010/main" val="23918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 txBox="1">
            <a:spLocks/>
          </p:cNvSpPr>
          <p:nvPr userDrawn="1"/>
        </p:nvSpPr>
        <p:spPr>
          <a:xfrm>
            <a:off x="762000" y="457200"/>
            <a:ext cx="4648200" cy="457200"/>
          </a:xfrm>
          <a:prstGeom prst="rect">
            <a:avLst/>
          </a:prstGeom>
        </p:spPr>
        <p:txBody>
          <a:bodyPr/>
          <a:lstStyle>
            <a:lvl1pPr>
              <a:buNone/>
              <a:defRPr sz="1800" spc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prstClr val="white"/>
                </a:solidFill>
              </a:rPr>
              <a:t>OPTIONAL HEADER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977605" y="0"/>
            <a:ext cx="646099" cy="1143000"/>
          </a:xfrm>
          <a:prstGeom prst="rtTriangle">
            <a:avLst/>
          </a:prstGeom>
          <a:solidFill>
            <a:srgbClr val="DBD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 flipV="1">
            <a:off x="7623705" y="0"/>
            <a:ext cx="1520295" cy="1143000"/>
          </a:xfrm>
          <a:prstGeom prst="rect">
            <a:avLst/>
          </a:prstGeom>
          <a:solidFill>
            <a:srgbClr val="DBD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/>
          <p:nvPr userDrawn="1"/>
        </p:nvSpPr>
        <p:spPr>
          <a:xfrm>
            <a:off x="6978315" y="0"/>
            <a:ext cx="646099" cy="1143000"/>
          </a:xfrm>
          <a:prstGeom prst="rtTriangle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6978316" cy="1143000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7848600" y="6629400"/>
            <a:ext cx="2362200" cy="381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eaLnBrk="1" fontAlgn="auto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b="1" i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  <a:cs typeface="+mn-cs"/>
              </a:rPr>
              <a:t>A. Yiannikouris</a:t>
            </a:r>
            <a:endParaRPr lang="en-US" sz="1400" b="1" i="1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04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  <p:sldLayoutId id="2147485182" r:id="rId8"/>
    <p:sldLayoutId id="2147485183" r:id="rId9"/>
    <p:sldLayoutId id="2147485184" r:id="rId10"/>
    <p:sldLayoutId id="21474851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pi.com/toxins/toxins-06-00430/article_deploy/html/images/toxins-06-00430-g001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5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1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5.xml"/><Relationship Id="rId6" Type="http://schemas.openxmlformats.org/officeDocument/2006/relationships/image" Target="../media/image48.jpeg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2.xml"/><Relationship Id="rId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129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733800" cy="4731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828800"/>
            <a:ext cx="5257800" cy="2387600"/>
          </a:xfrm>
        </p:spPr>
        <p:txBody>
          <a:bodyPr/>
          <a:lstStyle/>
          <a:p>
            <a:pPr algn="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Mycotoxin assessment and mitigation; a holistic approach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724400"/>
            <a:ext cx="4419600" cy="1655762"/>
          </a:xfrm>
        </p:spPr>
        <p:txBody>
          <a:bodyPr/>
          <a:lstStyle/>
          <a:p>
            <a:pPr algn="r"/>
            <a:r>
              <a:rPr lang="en-GB" dirty="0" smtClean="0"/>
              <a:t>Nick Adams</a:t>
            </a:r>
          </a:p>
          <a:p>
            <a:pPr algn="r"/>
            <a:r>
              <a:rPr lang="en-GB" dirty="0" smtClean="0"/>
              <a:t>Global Director</a:t>
            </a:r>
          </a:p>
          <a:p>
            <a:pPr algn="r"/>
            <a:r>
              <a:rPr lang="en-GB" dirty="0" smtClean="0"/>
              <a:t>Mycotoxin Management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946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oxins 06 00430 g001 10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19212"/>
            <a:ext cx="8915400" cy="67387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6200000">
            <a:off x="-1103411" y="5523011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  <a:cs typeface="+mn-cs"/>
              </a:rPr>
              <a:t>Antonissen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 et al., 2014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ycotoxin-management-name.png"/>
          <p:cNvPicPr>
            <a:picLocks noChangeAspect="1"/>
          </p:cNvPicPr>
          <p:nvPr/>
        </p:nvPicPr>
        <p:blipFill>
          <a:blip r:embed="rId2" cstate="print"/>
          <a:srcRect t="81275" b="9057"/>
          <a:stretch>
            <a:fillRect/>
          </a:stretch>
        </p:blipFill>
        <p:spPr>
          <a:xfrm>
            <a:off x="5004048" y="6093296"/>
            <a:ext cx="3880425" cy="504056"/>
          </a:xfrm>
          <a:prstGeom prst="rect">
            <a:avLst/>
          </a:prstGeom>
        </p:spPr>
      </p:pic>
      <p:pic>
        <p:nvPicPr>
          <p:cNvPr id="11" name="Picture 10" descr="PrismAngles-CMYK.png"/>
          <p:cNvPicPr>
            <a:picLocks noChangeAspect="1"/>
          </p:cNvPicPr>
          <p:nvPr/>
        </p:nvPicPr>
        <p:blipFill>
          <a:blip r:embed="rId3" cstate="print"/>
          <a:srcRect l="36457" t="23134" r="4409" b="62977"/>
          <a:stretch>
            <a:fillRect/>
          </a:stretch>
        </p:blipFill>
        <p:spPr>
          <a:xfrm flipV="1">
            <a:off x="0" y="0"/>
            <a:ext cx="8153400" cy="1366189"/>
          </a:xfrm>
          <a:prstGeom prst="rect">
            <a:avLst/>
          </a:prstGeom>
        </p:spPr>
      </p:pic>
      <p:pic>
        <p:nvPicPr>
          <p:cNvPr id="15" name="Picture 14" descr="PrismAngle-468_100%.png"/>
          <p:cNvPicPr>
            <a:picLocks noChangeAspect="1"/>
          </p:cNvPicPr>
          <p:nvPr/>
        </p:nvPicPr>
        <p:blipFill>
          <a:blip r:embed="rId4" cstate="print"/>
          <a:srcRect l="85500" t="394"/>
          <a:stretch>
            <a:fillRect/>
          </a:stretch>
        </p:blipFill>
        <p:spPr>
          <a:xfrm flipH="1">
            <a:off x="7315200" y="0"/>
            <a:ext cx="1828800" cy="1366189"/>
          </a:xfrm>
          <a:prstGeom prst="rect">
            <a:avLst/>
          </a:prstGeom>
        </p:spPr>
      </p:pic>
      <p:pic>
        <p:nvPicPr>
          <p:cNvPr id="18" name="Picture 17" descr="pig-icon_N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59040" y="762000"/>
            <a:ext cx="1308760" cy="6372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200" y="358914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Impacts on nursery pigs</a:t>
            </a:r>
            <a:endParaRPr lang="en-IE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Mycotoxin-management-name.png"/>
          <p:cNvPicPr>
            <a:picLocks noChangeAspect="1"/>
          </p:cNvPicPr>
          <p:nvPr/>
        </p:nvPicPr>
        <p:blipFill>
          <a:blip r:embed="rId2" cstate="print"/>
          <a:srcRect t="51050" b="35300"/>
          <a:stretch>
            <a:fillRect/>
          </a:stretch>
        </p:blipFill>
        <p:spPr>
          <a:xfrm>
            <a:off x="5076056" y="5885736"/>
            <a:ext cx="3880425" cy="7116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1981200"/>
            <a:ext cx="5486400" cy="40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1524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Impact of Type B </a:t>
            </a:r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Trichothecenes</a:t>
            </a: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on jejunum </a:t>
            </a:r>
            <a:r>
              <a:rPr lang="en-US" sz="2400" dirty="0" err="1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villi</a:t>
            </a:r>
            <a:r>
              <a:rPr lang="en-US" sz="24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structure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2286000"/>
            <a:ext cx="2362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Control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DON = 1500ppb</a:t>
            </a: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sz="2000" dirty="0" smtClean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231775" indent="-2317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DON = 3000ppb + NIV = 1300ppb + ZEA =1500ppb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5502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Gerez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al., 2014)</a:t>
            </a:r>
          </a:p>
        </p:txBody>
      </p:sp>
    </p:spTree>
    <p:extLst>
      <p:ext uri="{BB962C8B-B14F-4D97-AF65-F5344CB8AC3E}">
        <p14:creationId xmlns:p14="http://schemas.microsoft.com/office/powerpoint/2010/main" val="127447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rismAngles-CMYK.png"/>
          <p:cNvPicPr>
            <a:picLocks noChangeAspect="1"/>
          </p:cNvPicPr>
          <p:nvPr/>
        </p:nvPicPr>
        <p:blipFill>
          <a:blip r:embed="rId4" cstate="print"/>
          <a:srcRect l="36457" t="23134" r="4409" b="62977"/>
          <a:stretch>
            <a:fillRect/>
          </a:stretch>
        </p:blipFill>
        <p:spPr>
          <a:xfrm flipV="1">
            <a:off x="0" y="0"/>
            <a:ext cx="8153400" cy="1366189"/>
          </a:xfrm>
          <a:prstGeom prst="rect">
            <a:avLst/>
          </a:prstGeom>
        </p:spPr>
      </p:pic>
      <p:pic>
        <p:nvPicPr>
          <p:cNvPr id="16" name="Picture 15" descr="PrismAngle-468_100%.png"/>
          <p:cNvPicPr>
            <a:picLocks noChangeAspect="1"/>
          </p:cNvPicPr>
          <p:nvPr/>
        </p:nvPicPr>
        <p:blipFill>
          <a:blip r:embed="rId5" cstate="print"/>
          <a:srcRect l="85500" t="394"/>
          <a:stretch>
            <a:fillRect/>
          </a:stretch>
        </p:blipFill>
        <p:spPr>
          <a:xfrm flipH="1">
            <a:off x="7315200" y="0"/>
            <a:ext cx="1828800" cy="1366189"/>
          </a:xfrm>
          <a:prstGeom prst="rect">
            <a:avLst/>
          </a:prstGeom>
        </p:spPr>
      </p:pic>
      <p:pic>
        <p:nvPicPr>
          <p:cNvPr id="18" name="Picture 17" descr="pig-icon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23974" y="838200"/>
            <a:ext cx="1173308" cy="571269"/>
          </a:xfrm>
          <a:prstGeom prst="rect">
            <a:avLst/>
          </a:prstGeom>
        </p:spPr>
      </p:pic>
      <p:graphicFrame>
        <p:nvGraphicFramePr>
          <p:cNvPr id="19" name="Chart 18"/>
          <p:cNvGraphicFramePr/>
          <p:nvPr/>
        </p:nvGraphicFramePr>
        <p:xfrm>
          <a:off x="533400" y="1600201"/>
          <a:ext cx="81534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239000" cy="609600"/>
          </a:xfrm>
        </p:spPr>
        <p:txBody>
          <a:bodyPr>
            <a:normAutofit/>
          </a:bodyPr>
          <a:lstStyle/>
          <a:p>
            <a:pPr algn="l">
              <a:defRPr sz="1920" b="0" i="0" u="none" strike="noStrike" kern="1200" baseline="0">
                <a:solidFill>
                  <a:srgbClr val="9BBB59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Linking REQ to Performance: Nursery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opyrite_serif"/>
          <p:cNvPicPr>
            <a:picLocks noChangeAspect="1" noChangeArrowheads="1"/>
          </p:cNvPicPr>
          <p:nvPr/>
        </p:nvPicPr>
        <p:blipFill>
          <a:blip r:embed="rId8" cstate="email">
            <a:lum bright="-100000" contrast="-40000"/>
          </a:blip>
          <a:srcRect/>
          <a:stretch>
            <a:fillRect/>
          </a:stretch>
        </p:blipFill>
        <p:spPr bwMode="auto">
          <a:xfrm>
            <a:off x="8305800" y="5334000"/>
            <a:ext cx="63833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6443246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*Data compiled from 10 research trials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66800" y="6019800"/>
            <a:ext cx="228600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E3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E36F1E"/>
                </a:solidFill>
                <a:latin typeface="Arial" pitchFamily="34" charset="0"/>
                <a:cs typeface="Arial" pitchFamily="34" charset="0"/>
              </a:rPr>
              <a:t>↓81 g/day</a:t>
            </a:r>
            <a:endParaRPr lang="en-US" sz="2400" b="1" dirty="0">
              <a:solidFill>
                <a:srgbClr val="E36F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60532" y="6019800"/>
            <a:ext cx="228600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E3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E36F1E"/>
                </a:solidFill>
                <a:latin typeface="Arial" pitchFamily="34" charset="0"/>
                <a:cs typeface="Arial" pitchFamily="34" charset="0"/>
              </a:rPr>
              <a:t>↑0.13 FCR</a:t>
            </a:r>
            <a:endParaRPr lang="en-US" sz="2400" b="1" dirty="0">
              <a:solidFill>
                <a:srgbClr val="E36F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67400" y="6019800"/>
            <a:ext cx="228600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E36F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E36F1E"/>
                </a:solidFill>
                <a:latin typeface="Arial" pitchFamily="34" charset="0"/>
                <a:cs typeface="Arial" pitchFamily="34" charset="0"/>
              </a:rPr>
              <a:t>↓$7.42/pig</a:t>
            </a:r>
            <a:endParaRPr lang="en-US" sz="2400" b="1" dirty="0">
              <a:solidFill>
                <a:srgbClr val="E36F1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6613634"/>
            <a:ext cx="1143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A. Weaver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56958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Overall average: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446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iry_icon_1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800600"/>
            <a:ext cx="1281311" cy="838200"/>
          </a:xfrm>
          <a:prstGeom prst="rect">
            <a:avLst/>
          </a:prstGeom>
        </p:spPr>
      </p:pic>
      <p:pic>
        <p:nvPicPr>
          <p:cNvPr id="3" name="Picture 2" descr="SpeciesIcons_All-_orange.png"/>
          <p:cNvPicPr>
            <a:picLocks noChangeAspect="1"/>
          </p:cNvPicPr>
          <p:nvPr/>
        </p:nvPicPr>
        <p:blipFill>
          <a:blip r:embed="rId3" cstate="print"/>
          <a:srcRect t="76250" r="59236"/>
          <a:stretch>
            <a:fillRect/>
          </a:stretch>
        </p:blipFill>
        <p:spPr>
          <a:xfrm>
            <a:off x="6948264" y="4725144"/>
            <a:ext cx="1587225" cy="1196752"/>
          </a:xfrm>
          <a:prstGeom prst="rect">
            <a:avLst/>
          </a:prstGeom>
        </p:spPr>
      </p:pic>
      <p:pic>
        <p:nvPicPr>
          <p:cNvPr id="4" name="Picture 3" descr="SpeciesIcons_All-_orange.png"/>
          <p:cNvPicPr>
            <a:picLocks noChangeAspect="1"/>
          </p:cNvPicPr>
          <p:nvPr/>
        </p:nvPicPr>
        <p:blipFill>
          <a:blip r:embed="rId3" cstate="print"/>
          <a:srcRect t="40428" r="55593" b="32272"/>
          <a:stretch>
            <a:fillRect/>
          </a:stretch>
        </p:blipFill>
        <p:spPr>
          <a:xfrm>
            <a:off x="1763688" y="4581128"/>
            <a:ext cx="1538674" cy="1224136"/>
          </a:xfrm>
          <a:prstGeom prst="rect">
            <a:avLst/>
          </a:prstGeom>
        </p:spPr>
      </p:pic>
      <p:pic>
        <p:nvPicPr>
          <p:cNvPr id="5" name="Picture 4" descr="SpeciesIcons_All-_orange.png"/>
          <p:cNvPicPr>
            <a:picLocks noChangeAspect="1"/>
          </p:cNvPicPr>
          <p:nvPr/>
        </p:nvPicPr>
        <p:blipFill>
          <a:blip r:embed="rId3" cstate="print"/>
          <a:srcRect t="13128" r="45806" b="65872"/>
          <a:stretch>
            <a:fillRect/>
          </a:stretch>
        </p:blipFill>
        <p:spPr>
          <a:xfrm>
            <a:off x="3203848" y="4794628"/>
            <a:ext cx="1728192" cy="866619"/>
          </a:xfrm>
          <a:prstGeom prst="rect">
            <a:avLst/>
          </a:prstGeom>
        </p:spPr>
      </p:pic>
      <p:pic>
        <p:nvPicPr>
          <p:cNvPr id="6" name="Picture 5" descr="SpeciesIcons_All-_orange.png"/>
          <p:cNvPicPr>
            <a:picLocks noChangeAspect="1"/>
          </p:cNvPicPr>
          <p:nvPr/>
        </p:nvPicPr>
        <p:blipFill>
          <a:blip r:embed="rId3" cstate="print"/>
          <a:srcRect l="55553" t="8928" r="6401" b="65872"/>
          <a:stretch>
            <a:fillRect/>
          </a:stretch>
        </p:blipFill>
        <p:spPr>
          <a:xfrm>
            <a:off x="4644008" y="4653136"/>
            <a:ext cx="1224136" cy="1049259"/>
          </a:xfrm>
          <a:prstGeom prst="rect">
            <a:avLst/>
          </a:prstGeom>
        </p:spPr>
      </p:pic>
      <p:pic>
        <p:nvPicPr>
          <p:cNvPr id="7" name="Picture 6" descr="SpeciesIcons_All-_orange.png"/>
          <p:cNvPicPr>
            <a:picLocks noChangeAspect="1"/>
          </p:cNvPicPr>
          <p:nvPr/>
        </p:nvPicPr>
        <p:blipFill>
          <a:blip r:embed="rId3" cstate="print"/>
          <a:srcRect l="47400" t="68777" r="10477"/>
          <a:stretch>
            <a:fillRect/>
          </a:stretch>
        </p:blipFill>
        <p:spPr>
          <a:xfrm>
            <a:off x="5724128" y="4437112"/>
            <a:ext cx="1351233" cy="12961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6F1E"/>
              </a:solidFill>
            </a:endParaRPr>
          </a:p>
        </p:txBody>
      </p:sp>
      <p:pic>
        <p:nvPicPr>
          <p:cNvPr id="10" name="Picture 9" descr="Mycotoxin-management-name.png"/>
          <p:cNvPicPr>
            <a:picLocks noChangeAspect="1"/>
          </p:cNvPicPr>
          <p:nvPr/>
        </p:nvPicPr>
        <p:blipFill>
          <a:blip r:embed="rId4" cstate="print"/>
          <a:srcRect t="81275" b="9057"/>
          <a:stretch>
            <a:fillRect/>
          </a:stretch>
        </p:blipFill>
        <p:spPr>
          <a:xfrm>
            <a:off x="5004048" y="6093296"/>
            <a:ext cx="3880425" cy="504056"/>
          </a:xfrm>
          <a:prstGeom prst="rect">
            <a:avLst/>
          </a:prstGeom>
        </p:spPr>
      </p:pic>
      <p:cxnSp>
        <p:nvCxnSpPr>
          <p:cNvPr id="54" name="Straight Arrow Connector 53"/>
          <p:cNvCxnSpPr/>
          <p:nvPr/>
        </p:nvCxnSpPr>
        <p:spPr>
          <a:xfrm>
            <a:off x="4572000" y="4401160"/>
            <a:ext cx="0" cy="46800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572000" y="1305008"/>
            <a:ext cx="0" cy="219600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1608" y="1671935"/>
            <a:ext cx="37566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Risk assessment</a:t>
            </a:r>
          </a:p>
          <a:p>
            <a:pPr>
              <a:spcBef>
                <a:spcPts val="1200"/>
              </a:spcBef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 &amp;</a:t>
            </a:r>
          </a:p>
          <a:p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recommendation </a:t>
            </a:r>
          </a:p>
          <a:p>
            <a:endParaRPr lang="en-IE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9552" y="836712"/>
            <a:ext cx="3240000" cy="2772000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TextBox 36"/>
          <p:cNvSpPr txBox="1"/>
          <p:nvPr/>
        </p:nvSpPr>
        <p:spPr>
          <a:xfrm>
            <a:off x="5652120" y="1700808"/>
            <a:ext cx="2895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Assessment</a:t>
            </a:r>
          </a:p>
          <a:p>
            <a:pPr>
              <a:spcBef>
                <a:spcPts val="1200"/>
              </a:spcBef>
            </a:pPr>
            <a:r>
              <a:rPr lang="en-IE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Report &amp; recommendation </a:t>
            </a:r>
          </a:p>
          <a:p>
            <a:endParaRPr lang="en-IE" sz="2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36096" y="836712"/>
            <a:ext cx="3240360" cy="2772000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923928" y="1295400"/>
            <a:ext cx="1368152" cy="0"/>
          </a:xfrm>
          <a:prstGeom prst="straightConnector1">
            <a:avLst/>
          </a:prstGeom>
          <a:ln w="34925">
            <a:solidFill>
              <a:schemeClr val="tx1">
                <a:lumMod val="50000"/>
                <a:lumOff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3733800"/>
            <a:ext cx="3200400" cy="52322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Treatment Options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11238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Mycotoxin Analysis</a:t>
            </a:r>
            <a:endParaRPr lang="en-GB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38799" y="1123890"/>
            <a:ext cx="2896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On Farm Assessment</a:t>
            </a:r>
            <a:endParaRPr lang="en-GB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36F1E"/>
              </a:solidFill>
            </a:endParaRPr>
          </a:p>
        </p:txBody>
      </p:sp>
      <p:pic>
        <p:nvPicPr>
          <p:cNvPr id="10" name="Picture 9" descr="Mycotoxin-management-name.png"/>
          <p:cNvPicPr>
            <a:picLocks noChangeAspect="1"/>
          </p:cNvPicPr>
          <p:nvPr/>
        </p:nvPicPr>
        <p:blipFill>
          <a:blip r:embed="rId2" cstate="print"/>
          <a:srcRect t="81275" b="9057"/>
          <a:stretch>
            <a:fillRect/>
          </a:stretch>
        </p:blipFill>
        <p:spPr>
          <a:xfrm>
            <a:off x="5004048" y="6237312"/>
            <a:ext cx="3880425" cy="5040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5536" y="1052736"/>
            <a:ext cx="7344816" cy="4608512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B40000"/>
              </a:buClr>
              <a:buSzPct val="100000"/>
            </a:pPr>
            <a:r>
              <a:rPr lang="en-US" dirty="0" smtClean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	</a:t>
            </a:r>
            <a:endParaRPr lang="en-US" dirty="0" smtClean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08520" y="395372"/>
            <a:ext cx="7416824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sz="2800" dirty="0">
              <a:solidFill>
                <a:srgbClr val="F79646">
                  <a:lumMod val="75000"/>
                </a:srgbClr>
              </a:solidFill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5" y="184955"/>
            <a:ext cx="3862184" cy="2501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85" y="184955"/>
            <a:ext cx="3851920" cy="2501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0" y="2894761"/>
            <a:ext cx="3874829" cy="2521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585" y="2875927"/>
            <a:ext cx="3851920" cy="24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6583"/>
            <a:ext cx="426720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953000" cy="5334000"/>
          </a:xfrm>
          <a:prstGeom prst="rect">
            <a:avLst/>
          </a:prstGeom>
        </p:spPr>
      </p:pic>
      <p:pic>
        <p:nvPicPr>
          <p:cNvPr id="5" name="Picture 4" descr="PrismAngles-CMYK.png"/>
          <p:cNvPicPr>
            <a:picLocks noChangeAspect="1"/>
          </p:cNvPicPr>
          <p:nvPr/>
        </p:nvPicPr>
        <p:blipFill>
          <a:blip r:embed="rId4" cstate="print"/>
          <a:srcRect l="36457" t="23134" r="4167" b="62849"/>
          <a:stretch>
            <a:fillRect/>
          </a:stretch>
        </p:blipFill>
        <p:spPr>
          <a:xfrm>
            <a:off x="8709" y="-79807"/>
            <a:ext cx="8686800" cy="16927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274639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prstClr val="white"/>
                </a:solidFill>
                <a:latin typeface="Calibri"/>
                <a:cs typeface="+mn-cs"/>
              </a:rPr>
              <a:t>Meal Moth nest contamination </a:t>
            </a:r>
            <a:r>
              <a:rPr lang="en-GB" sz="2400" dirty="0" smtClean="0">
                <a:solidFill>
                  <a:prstClr val="white"/>
                </a:solidFill>
                <a:latin typeface="Calibri"/>
                <a:cs typeface="+mn-cs"/>
              </a:rPr>
              <a:t>allowing m</a:t>
            </a:r>
            <a:r>
              <a:rPr lang="en-GB" sz="2400" dirty="0" smtClean="0">
                <a:solidFill>
                  <a:prstClr val="white"/>
                </a:solidFill>
                <a:latin typeface="Calibri"/>
                <a:cs typeface="+mn-cs"/>
              </a:rPr>
              <a:t>ould </a:t>
            </a:r>
            <a:r>
              <a:rPr lang="en-GB" sz="2400" dirty="0">
                <a:solidFill>
                  <a:prstClr val="white"/>
                </a:solidFill>
                <a:latin typeface="Calibri"/>
                <a:cs typeface="+mn-cs"/>
              </a:rPr>
              <a:t>build up in sow auger feeding system</a:t>
            </a:r>
          </a:p>
        </p:txBody>
      </p:sp>
      <p:pic>
        <p:nvPicPr>
          <p:cNvPr id="10" name="Picture 9" descr="PrismAngle-468_100%.png"/>
          <p:cNvPicPr>
            <a:picLocks noChangeAspect="1"/>
          </p:cNvPicPr>
          <p:nvPr/>
        </p:nvPicPr>
        <p:blipFill>
          <a:blip r:embed="rId5" cstate="print"/>
          <a:srcRect l="85500"/>
          <a:stretch>
            <a:fillRect/>
          </a:stretch>
        </p:blipFill>
        <p:spPr>
          <a:xfrm flipH="1">
            <a:off x="6858000" y="-79807"/>
            <a:ext cx="2286000" cy="1710169"/>
          </a:xfrm>
          <a:prstGeom prst="rect">
            <a:avLst/>
          </a:prstGeom>
        </p:spPr>
      </p:pic>
      <p:pic>
        <p:nvPicPr>
          <p:cNvPr id="11" name="Picture 10" descr="pig-icon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8343" y="818606"/>
            <a:ext cx="93902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85066" y="2595852"/>
            <a:ext cx="4114800" cy="3429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272" y="16022"/>
            <a:ext cx="5065055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eaLnBrk="1" fontAlgn="auto" hangingPunct="1">
              <a:lnSpc>
                <a:spcPts val="66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80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Visual Signs </a:t>
            </a:r>
          </a:p>
        </p:txBody>
      </p:sp>
      <p:pic>
        <p:nvPicPr>
          <p:cNvPr id="6" name="Picture 5" descr="Alltech-BLACK-+-1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420819"/>
            <a:ext cx="1219200" cy="309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6" y="994732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Storage: Pipework and Feeding lines</a:t>
            </a: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78" y="3761864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  <a:latin typeface="Calibri"/>
                <a:cs typeface="+mn-cs"/>
              </a:rPr>
              <a:t>Pig health/fertility: Splay legs, enlarged vulva, prolapses</a:t>
            </a:r>
            <a:endParaRPr lang="en-GB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6258"/>
            <a:ext cx="2895600" cy="2124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52" y="1364064"/>
            <a:ext cx="3022600" cy="21462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-782"/>
          <a:stretch/>
        </p:blipFill>
        <p:spPr>
          <a:xfrm>
            <a:off x="3535971" y="4198117"/>
            <a:ext cx="1860550" cy="25806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02" y="4558125"/>
            <a:ext cx="2591055" cy="1862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4521114"/>
            <a:ext cx="2637607" cy="179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372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ismAngles-CMYK.png"/>
          <p:cNvPicPr>
            <a:picLocks noChangeAspect="1"/>
          </p:cNvPicPr>
          <p:nvPr/>
        </p:nvPicPr>
        <p:blipFill>
          <a:blip r:embed="rId2" cstate="print"/>
          <a:srcRect l="36457" t="23134" r="4167" b="62849"/>
          <a:stretch>
            <a:fillRect/>
          </a:stretch>
        </p:blipFill>
        <p:spPr>
          <a:xfrm flipV="1">
            <a:off x="0" y="-27384"/>
            <a:ext cx="8186732" cy="1378782"/>
          </a:xfrm>
          <a:prstGeom prst="rect">
            <a:avLst/>
          </a:prstGeom>
        </p:spPr>
      </p:pic>
      <p:pic>
        <p:nvPicPr>
          <p:cNvPr id="9" name="Picture 8" descr="PrismAngle-468_100%.png"/>
          <p:cNvPicPr>
            <a:picLocks noChangeAspect="1"/>
          </p:cNvPicPr>
          <p:nvPr/>
        </p:nvPicPr>
        <p:blipFill>
          <a:blip r:embed="rId3" cstate="print"/>
          <a:srcRect l="85500"/>
          <a:stretch>
            <a:fillRect/>
          </a:stretch>
        </p:blipFill>
        <p:spPr>
          <a:xfrm flipH="1">
            <a:off x="7315200" y="-20202"/>
            <a:ext cx="1828800" cy="1371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28600" y="152400"/>
            <a:ext cx="7452320" cy="916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Sows Urine colour and clarity can be indicative of toxin build up in the kidneys</a:t>
            </a:r>
            <a:endParaRPr lang="en-GB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pig-icon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3974" y="1630887"/>
            <a:ext cx="939026" cy="457200"/>
          </a:xfrm>
          <a:prstGeom prst="rect">
            <a:avLst/>
          </a:prstGeom>
        </p:spPr>
      </p:pic>
      <p:pic>
        <p:nvPicPr>
          <p:cNvPr id="7" name="Picture 6" descr="Alltech-BLACK-+-1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6360011"/>
            <a:ext cx="1219200" cy="309349"/>
          </a:xfrm>
          <a:prstGeom prst="rect">
            <a:avLst/>
          </a:prstGeom>
        </p:spPr>
      </p:pic>
      <p:pic>
        <p:nvPicPr>
          <p:cNvPr id="10" name="Picture 9" descr="pig-icon_N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3974" y="942019"/>
            <a:ext cx="939026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577"/>
            <a:ext cx="7992287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695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3733800" cy="4731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828800"/>
            <a:ext cx="5257800" cy="2387600"/>
          </a:xfrm>
        </p:spPr>
        <p:txBody>
          <a:bodyPr/>
          <a:lstStyle/>
          <a:p>
            <a:pPr algn="r"/>
            <a:r>
              <a:rPr lang="en-GB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Mycotoxin assessment and mitigation; a holistic approach</a:t>
            </a:r>
            <a:endParaRPr lang="en-GB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724400"/>
            <a:ext cx="4419600" cy="1655762"/>
          </a:xfrm>
        </p:spPr>
        <p:txBody>
          <a:bodyPr/>
          <a:lstStyle/>
          <a:p>
            <a:pPr algn="r"/>
            <a:r>
              <a:rPr lang="en-GB" dirty="0" smtClean="0"/>
              <a:t>Nick Adams</a:t>
            </a:r>
          </a:p>
          <a:p>
            <a:pPr algn="r"/>
            <a:r>
              <a:rPr lang="en-GB" dirty="0" smtClean="0"/>
              <a:t>Global Director</a:t>
            </a:r>
          </a:p>
          <a:p>
            <a:pPr algn="r"/>
            <a:r>
              <a:rPr lang="en-GB" dirty="0" smtClean="0"/>
              <a:t>Mycotoxin Management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72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719336" y="21128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Field</a:t>
            </a:r>
            <a:endParaRPr lang="en-US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ON 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1853978" cy="2779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5" name="Picture 4" descr="aflatoxin e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152" y="3048000"/>
            <a:ext cx="1738349" cy="1783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6" name="Picture 5" descr="Myco-Contamination-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219200"/>
            <a:ext cx="2453640" cy="2112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7" name="Picture 6" descr="Picture-006.jpg"/>
          <p:cNvPicPr>
            <a:picLocks noChangeAspect="1"/>
          </p:cNvPicPr>
          <p:nvPr/>
        </p:nvPicPr>
        <p:blipFill>
          <a:blip r:embed="rId5" cstate="print"/>
          <a:srcRect t="5333"/>
          <a:stretch>
            <a:fillRect/>
          </a:stretch>
        </p:blipFill>
        <p:spPr>
          <a:xfrm>
            <a:off x="7148592" y="3429000"/>
            <a:ext cx="1905000" cy="1352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9" name="Picture 8" descr="Myco-Contamination-35_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429000"/>
            <a:ext cx="1905000" cy="1360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0" name="Chevron 9"/>
          <p:cNvSpPr/>
          <p:nvPr/>
        </p:nvSpPr>
        <p:spPr>
          <a:xfrm>
            <a:off x="3810000" y="2060848"/>
            <a:ext cx="1524000" cy="1551432"/>
          </a:xfrm>
          <a:prstGeom prst="chevron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8720" y="152400"/>
            <a:ext cx="303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Storage</a:t>
            </a:r>
            <a:endParaRPr lang="en-US" sz="40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14736" y="228600"/>
            <a:ext cx="1981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Aspergillus</a:t>
            </a:r>
            <a:r>
              <a:rPr lang="en-US" sz="20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&amp;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Fusarium</a:t>
            </a:r>
            <a:endParaRPr lang="en-US" sz="2000" i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4952" y="228600"/>
            <a:ext cx="275158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Penicillium</a:t>
            </a:r>
            <a:r>
              <a:rPr lang="en-US" sz="20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000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Aspergillus</a:t>
            </a:r>
            <a:endParaRPr lang="en-US" sz="2000" i="1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488" y="48691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Initial risk</a:t>
            </a:r>
            <a:endParaRPr lang="en-GB" sz="28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48691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Evolving risk</a:t>
            </a:r>
            <a:endParaRPr lang="en-GB" sz="280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36F1E"/>
              </a:solidFill>
            </a:endParaRPr>
          </a:p>
        </p:txBody>
      </p:sp>
      <p:pic>
        <p:nvPicPr>
          <p:cNvPr id="19" name="Picture 18" descr="Mycotoxin-management-name.png"/>
          <p:cNvPicPr>
            <a:picLocks noChangeAspect="1"/>
          </p:cNvPicPr>
          <p:nvPr/>
        </p:nvPicPr>
        <p:blipFill>
          <a:blip r:embed="rId7" cstate="print"/>
          <a:srcRect t="81275" b="9057"/>
          <a:stretch>
            <a:fillRect/>
          </a:stretch>
        </p:blipFill>
        <p:spPr>
          <a:xfrm>
            <a:off x="5004048" y="6093296"/>
            <a:ext cx="3880425" cy="504056"/>
          </a:xfrm>
          <a:prstGeom prst="rect">
            <a:avLst/>
          </a:prstGeom>
        </p:spPr>
      </p:pic>
      <p:pic>
        <p:nvPicPr>
          <p:cNvPr id="20" name="Picture 19" descr="pig-icon_N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8600" y="5943600"/>
            <a:ext cx="1308760" cy="63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rrowheads="1"/>
          </p:cNvPicPr>
          <p:nvPr/>
        </p:nvPicPr>
        <p:blipFill>
          <a:blip r:embed="rId3" cstate="print"/>
          <a:srcRect r="154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908721"/>
            <a:ext cx="5791200" cy="452596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Global Issue/Trading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Increased Monitoring/Technology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Changing Agriculture Practices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Unexpected Weather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Food Safety/Regulations</a:t>
            </a:r>
          </a:p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Mycotoxin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Interactions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92" y="908720"/>
            <a:ext cx="3598863" cy="5318125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1837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Arial" pitchFamily="34" charset="0"/>
                <a:cs typeface="Arial" pitchFamily="34" charset="0"/>
              </a:rPr>
              <a:t>Why Increased Focus on Mycotoxins?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0927"/>
            <a:ext cx="4612217" cy="5348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76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AHDB risk assessment for fusarium mycotoxins in wheat 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2443877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Key factors;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Previous crop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Cultivation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Fungicide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Rainfall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Score in excess of 15 is deemed High Risk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67" y="6081512"/>
            <a:ext cx="3395133" cy="4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4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0978" name="Picture 2" descr="image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356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457200" y="636078"/>
            <a:ext cx="843528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F79646"/>
                </a:solidFill>
                <a:latin typeface="Arial" panose="020B0604020202020204" pitchFamily="34" charset="0"/>
                <a:ea typeface="AUdimat"/>
                <a:cs typeface="Arial" panose="020B0604020202020204" pitchFamily="34" charset="0"/>
              </a:rPr>
              <a:t>2012 wheat crop at high mycotoxin risk due to </a:t>
            </a:r>
            <a:r>
              <a:rPr lang="en-US" sz="2400" b="1" i="1" dirty="0" smtClean="0">
                <a:solidFill>
                  <a:srgbClr val="F79646"/>
                </a:solidFill>
                <a:latin typeface="Arial" panose="020B0604020202020204" pitchFamily="34" charset="0"/>
                <a:ea typeface="AUdimat"/>
                <a:cs typeface="Arial" panose="020B0604020202020204" pitchFamily="34" charset="0"/>
              </a:rPr>
              <a:t>Fusarium</a:t>
            </a:r>
            <a:r>
              <a:rPr lang="en-US" sz="2400" b="1" dirty="0" smtClean="0">
                <a:solidFill>
                  <a:srgbClr val="F79646"/>
                </a:solidFill>
                <a:latin typeface="Arial" panose="020B0604020202020204" pitchFamily="34" charset="0"/>
                <a:ea typeface="AUdimat"/>
                <a:cs typeface="Arial" panose="020B0604020202020204" pitchFamily="34" charset="0"/>
              </a:rPr>
              <a:t> head blight unprecedented contamination</a:t>
            </a:r>
          </a:p>
          <a:p>
            <a:pPr eaLnBrk="1" hangingPunct="1"/>
            <a:r>
              <a:rPr lang="en-US" sz="1600" b="1" dirty="0" smtClean="0">
                <a:solidFill>
                  <a:srgbClr val="F79646"/>
                </a:solidFill>
                <a:latin typeface="Arial" panose="020B0604020202020204" pitchFamily="34" charset="0"/>
                <a:ea typeface="AUdimat"/>
                <a:cs typeface="Arial" panose="020B0604020202020204" pitchFamily="34" charset="0"/>
              </a:rPr>
              <a:t>Source: update from the UK DEFRA report – 17-8-12</a:t>
            </a:r>
            <a:r>
              <a:rPr lang="en-US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AUdimat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rgbClr val="F79646"/>
                </a:solidFill>
                <a:latin typeface="Arial" panose="020B0604020202020204" pitchFamily="34" charset="0"/>
                <a:ea typeface="AUdimat"/>
                <a:cs typeface="Arial" panose="020B0604020202020204" pitchFamily="34" charset="0"/>
              </a:rPr>
              <a:t>                 </a:t>
            </a:r>
            <a:r>
              <a:rPr lang="en-US" sz="2000" b="1" dirty="0" smtClean="0">
                <a:solidFill>
                  <a:srgbClr val="F79646"/>
                </a:solidFill>
                <a:latin typeface="Arial" panose="020B0604020202020204" pitchFamily="34" charset="0"/>
                <a:ea typeface="AUdimat"/>
                <a:cs typeface="Arial" panose="020B0604020202020204" pitchFamily="34" charset="0"/>
              </a:rPr>
              <a:t>                                </a:t>
            </a:r>
            <a:endParaRPr lang="en-GB" sz="1000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dirty="0" smtClean="0">
              <a:solidFill>
                <a:srgbClr val="F7964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0979" name="Picture 37" descr="Defra - Department for Environment, Food and Rural Affair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2254250" cy="619125"/>
          </a:xfrm>
          <a:prstGeom prst="rect">
            <a:avLst/>
          </a:prstGeom>
          <a:noFill/>
        </p:spPr>
      </p:pic>
      <p:pic>
        <p:nvPicPr>
          <p:cNvPr id="510986" name="Picture 10" descr="http://www.serenity.org.uk/wp-content/uploads/2012/08/addiction-treatment-u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00" y="2743200"/>
            <a:ext cx="2062295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7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" y="1295400"/>
            <a:ext cx="8977335" cy="52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" y="1143000"/>
            <a:ext cx="9134103" cy="53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ismAngles-CMYK.png"/>
          <p:cNvPicPr>
            <a:picLocks noChangeAspect="1"/>
          </p:cNvPicPr>
          <p:nvPr/>
        </p:nvPicPr>
        <p:blipFill>
          <a:blip r:embed="rId4" cstate="print"/>
          <a:srcRect l="36457" t="23134" r="4409" b="62977"/>
          <a:stretch>
            <a:fillRect/>
          </a:stretch>
        </p:blipFill>
        <p:spPr>
          <a:xfrm flipV="1">
            <a:off x="0" y="0"/>
            <a:ext cx="8153400" cy="1366189"/>
          </a:xfrm>
          <a:prstGeom prst="rect">
            <a:avLst/>
          </a:prstGeom>
        </p:spPr>
      </p:pic>
      <p:pic>
        <p:nvPicPr>
          <p:cNvPr id="11" name="Picture 10" descr="PrismAngle-468_100%.png"/>
          <p:cNvPicPr>
            <a:picLocks noChangeAspect="1"/>
          </p:cNvPicPr>
          <p:nvPr/>
        </p:nvPicPr>
        <p:blipFill>
          <a:blip r:embed="rId5" cstate="print"/>
          <a:srcRect l="85500" t="394"/>
          <a:stretch>
            <a:fillRect/>
          </a:stretch>
        </p:blipFill>
        <p:spPr>
          <a:xfrm flipH="1">
            <a:off x="7315200" y="0"/>
            <a:ext cx="1828800" cy="1366189"/>
          </a:xfrm>
          <a:prstGeom prst="rect">
            <a:avLst/>
          </a:prstGeom>
        </p:spPr>
      </p:pic>
      <p:pic>
        <p:nvPicPr>
          <p:cNvPr id="8" name="Picture 7" descr="Mycotoxin-management-name.png"/>
          <p:cNvPicPr>
            <a:picLocks noChangeAspect="1"/>
          </p:cNvPicPr>
          <p:nvPr/>
        </p:nvPicPr>
        <p:blipFill>
          <a:blip r:embed="rId6" cstate="print"/>
          <a:srcRect t="51050" b="35300"/>
          <a:stretch>
            <a:fillRect/>
          </a:stretch>
        </p:blipFill>
        <p:spPr>
          <a:xfrm>
            <a:off x="5076056" y="5885736"/>
            <a:ext cx="3880425" cy="7116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7200" y="381000"/>
            <a:ext cx="72390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Mycotoxin</a:t>
            </a:r>
            <a:r>
              <a:rPr lang="en-US" sz="36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impacts on pigs</a:t>
            </a:r>
            <a:endParaRPr lang="en-IE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aspen.alltech.com/sites/CorpMedia/HighResolution%20Images/Animals/Pigs/Stock%20Photos/Sows%20and%20Piglets/BSP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6048375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28" name="AutoShape 4" descr="https://aspen.alltech.com/sites/CorpMedia/HighResolution%20Images/Animals/Pigs/Stock%20Photos/Sows%20and%20Piglets/BSP-Pig.jpg"/>
          <p:cNvSpPr>
            <a:spLocks noChangeAspect="1" noChangeArrowheads="1"/>
          </p:cNvSpPr>
          <p:nvPr/>
        </p:nvSpPr>
        <p:spPr bwMode="auto">
          <a:xfrm>
            <a:off x="63500" y="-136525"/>
            <a:ext cx="6048375" cy="6048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3" name="Picture 12" descr="BSP-Pig.jpg"/>
          <p:cNvPicPr>
            <a:picLocks noChangeAspect="1"/>
          </p:cNvPicPr>
          <p:nvPr/>
        </p:nvPicPr>
        <p:blipFill>
          <a:blip r:embed="rId7" cstate="print"/>
          <a:srcRect t="14286" b="3175"/>
          <a:stretch>
            <a:fillRect/>
          </a:stretch>
        </p:blipFill>
        <p:spPr>
          <a:xfrm>
            <a:off x="1752600" y="1828800"/>
            <a:ext cx="4800600" cy="39624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99294" y="2651502"/>
            <a:ext cx="838200" cy="773723"/>
          </a:xfrm>
          <a:prstGeom prst="ellipse">
            <a:avLst/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810000" y="1676400"/>
            <a:ext cx="15544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810000" y="1661160"/>
            <a:ext cx="0" cy="100584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0" y="1493004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DIGESTIVE DISORDERS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Lower feed intake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Intestinal damage/hemorrhaging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Inconsistent manure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" y="45720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REPRODUCTION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Delayed maturity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Altered heat cycles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Vaginal swelling/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prolapse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Infertility/poor conception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9506" y="3321804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IMMUNITY/HEALTH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Suppression of immunity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 pathogen resistance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Increased health treatments</a:t>
            </a:r>
          </a:p>
        </p:txBody>
      </p:sp>
      <p:sp>
        <p:nvSpPr>
          <p:cNvPr id="18" name="Oval 17"/>
          <p:cNvSpPr/>
          <p:nvPr/>
        </p:nvSpPr>
        <p:spPr>
          <a:xfrm>
            <a:off x="4572000" y="3124200"/>
            <a:ext cx="838200" cy="773723"/>
          </a:xfrm>
          <a:prstGeom prst="ellipse">
            <a:avLst/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410200" y="3505200"/>
            <a:ext cx="64008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133600" y="2514600"/>
            <a:ext cx="838200" cy="773723"/>
          </a:xfrm>
          <a:prstGeom prst="ellipse">
            <a:avLst/>
          </a:prstGeom>
          <a:solidFill>
            <a:srgbClr val="E46C0A">
              <a:alpha val="50196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143000" y="2895600"/>
            <a:ext cx="100584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58498" y="2910582"/>
            <a:ext cx="0" cy="16459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pig-icon_N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35240" y="762000"/>
            <a:ext cx="1308760" cy="6372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97668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6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36F1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E36F1E"/>
              </a:solidFill>
            </a:endParaRPr>
          </a:p>
        </p:txBody>
      </p:sp>
      <p:pic>
        <p:nvPicPr>
          <p:cNvPr id="8" name="Picture 7" descr="Mycotoxin-management-name.png"/>
          <p:cNvPicPr>
            <a:picLocks noChangeAspect="1"/>
          </p:cNvPicPr>
          <p:nvPr/>
        </p:nvPicPr>
        <p:blipFill>
          <a:blip r:embed="rId2" cstate="print"/>
          <a:srcRect t="51050" b="35300"/>
          <a:stretch>
            <a:fillRect/>
          </a:stretch>
        </p:blipFill>
        <p:spPr>
          <a:xfrm>
            <a:off x="5076056" y="5885736"/>
            <a:ext cx="3880425" cy="711615"/>
          </a:xfrm>
          <a:prstGeom prst="rect">
            <a:avLst/>
          </a:prstGeom>
        </p:spPr>
      </p:pic>
      <p:graphicFrame>
        <p:nvGraphicFramePr>
          <p:cNvPr id="20" name="Diagram 19"/>
          <p:cNvGraphicFramePr/>
          <p:nvPr/>
        </p:nvGraphicFramePr>
        <p:xfrm>
          <a:off x="533400" y="1219200"/>
          <a:ext cx="8229600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533400" y="4724400"/>
            <a:ext cx="1752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T-2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HT-2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DON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</a:t>
            </a:r>
            <a:endParaRPr lang="pl-PL" sz="1600" b="1" dirty="0">
              <a:solidFill>
                <a:prstClr val="white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OTA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FUM</a:t>
            </a:r>
            <a:endParaRPr lang="pl-PL" sz="1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590800" y="4749225"/>
            <a:ext cx="2346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DON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Pennicilium 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m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ycotoxins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AFL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FUM</a:t>
            </a:r>
            <a:endParaRPr lang="pl-PL" sz="1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876800" y="4766846"/>
            <a:ext cx="175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ZEA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 O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TA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DON</a:t>
            </a:r>
            <a:endParaRPr lang="pl-PL" sz="1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6934200" y="4766846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DON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NIV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T-2</a:t>
            </a:r>
            <a:r>
              <a:rPr lang="en-IE" sz="1600" b="1" dirty="0" smtClean="0">
                <a:solidFill>
                  <a:prstClr val="white"/>
                </a:solidFill>
                <a:latin typeface="Calibri"/>
                <a:cs typeface="+mn-cs"/>
              </a:rPr>
              <a:t>,  </a:t>
            </a:r>
            <a:r>
              <a:rPr lang="pl-PL" sz="1600" b="1" dirty="0" smtClean="0">
                <a:solidFill>
                  <a:prstClr val="white"/>
                </a:solidFill>
                <a:latin typeface="Calibri"/>
                <a:cs typeface="+mn-cs"/>
              </a:rPr>
              <a:t>HT-2</a:t>
            </a:r>
            <a:endParaRPr lang="pl-PL" sz="1600" b="1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57200" y="188913"/>
            <a:ext cx="8458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Mycotoxins have a significant impact on the health and productivity of pigs</a:t>
            </a:r>
            <a:endParaRPr lang="pl-PL" sz="36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pig-icon_New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4800" y="2857283"/>
            <a:ext cx="1172903" cy="57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ig-icon_New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lum/>
          </a:blip>
          <a:stretch>
            <a:fillRect/>
          </a:stretch>
        </p:blipFill>
        <p:spPr>
          <a:xfrm>
            <a:off x="457200" y="5980888"/>
            <a:ext cx="1175450" cy="5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065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D4D4D"/>
        </a:dk1>
        <a:lt1>
          <a:srgbClr val="FFFFFF"/>
        </a:lt1>
        <a:dk2>
          <a:srgbClr val="B6CD98"/>
        </a:dk2>
        <a:lt2>
          <a:srgbClr val="969696"/>
        </a:lt2>
        <a:accent1>
          <a:srgbClr val="B6CD98"/>
        </a:accent1>
        <a:accent2>
          <a:srgbClr val="5A7438"/>
        </a:accent2>
        <a:accent3>
          <a:srgbClr val="FFFFFF"/>
        </a:accent3>
        <a:accent4>
          <a:srgbClr val="404040"/>
        </a:accent4>
        <a:accent5>
          <a:srgbClr val="D7E3CA"/>
        </a:accent5>
        <a:accent6>
          <a:srgbClr val="516832"/>
        </a:accent6>
        <a:hlink>
          <a:srgbClr val="244020"/>
        </a:hlink>
        <a:folHlink>
          <a:srgbClr val="CDC1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Office Theme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tabLst/>
          <a:defRPr sz="1400" b="1" noProof="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MM PPT_Brand 20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  <a:effectLst>
          <a:outerShdw blurRad="50800" dist="38100" dir="8100000" algn="tr" rotWithShape="0">
            <a:prstClr val="black">
              <a:alpha val="75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  <a:effectLst>
          <a:outerShdw blurRad="50800" dist="38100" dir="8100000" algn="tr" rotWithShape="0">
            <a:prstClr val="black">
              <a:alpha val="75000"/>
            </a:prstClr>
          </a:outerShdw>
        </a:effectLst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27052</TotalTime>
  <Words>422</Words>
  <Application>Microsoft Office PowerPoint</Application>
  <PresentationFormat>On-screen Show (4:3)</PresentationFormat>
  <Paragraphs>100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18</vt:i4>
      </vt:variant>
    </vt:vector>
  </HeadingPairs>
  <TitlesOfParts>
    <vt:vector size="42" baseType="lpstr">
      <vt:lpstr>Arial</vt:lpstr>
      <vt:lpstr>Arial Black</vt:lpstr>
      <vt:lpstr>AUdimat</vt:lpstr>
      <vt:lpstr>Calibri</vt:lpstr>
      <vt:lpstr>Calibri Light</vt:lpstr>
      <vt:lpstr>Times New Roman</vt:lpstr>
      <vt:lpstr>Default Design</vt:lpstr>
      <vt:lpstr>3_Office Theme</vt:lpstr>
      <vt:lpstr>15_Custom Design</vt:lpstr>
      <vt:lpstr>1_Custom Design</vt:lpstr>
      <vt:lpstr>13_Custom Design</vt:lpstr>
      <vt:lpstr>16_Custom Design</vt:lpstr>
      <vt:lpstr>Custom Design</vt:lpstr>
      <vt:lpstr>114_Custom Design</vt:lpstr>
      <vt:lpstr>2_Custom Design</vt:lpstr>
      <vt:lpstr>17_Office Theme</vt:lpstr>
      <vt:lpstr>3_Custom Design</vt:lpstr>
      <vt:lpstr>Office Theme</vt:lpstr>
      <vt:lpstr>1_Office Theme</vt:lpstr>
      <vt:lpstr>2_Office Theme</vt:lpstr>
      <vt:lpstr>4_Office Theme</vt:lpstr>
      <vt:lpstr>MM PPT_Brand 2020</vt:lpstr>
      <vt:lpstr>5_Office Theme</vt:lpstr>
      <vt:lpstr>6_Office Theme</vt:lpstr>
      <vt:lpstr>Mycotoxin assessment and mitigation; a holistic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Linking REQ to Performance: Nursery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Mycotoxin assessment and mitigation; a holistic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Bio-Mos on Turkeys</dc:title>
  <dc:creator>Alltech, Inc.</dc:creator>
  <cp:lastModifiedBy>Nicholas Adams</cp:lastModifiedBy>
  <cp:revision>923</cp:revision>
  <cp:lastPrinted>2001-08-31T13:32:38Z</cp:lastPrinted>
  <dcterms:created xsi:type="dcterms:W3CDTF">1998-05-27T11:30:02Z</dcterms:created>
  <dcterms:modified xsi:type="dcterms:W3CDTF">2016-04-12T10:14:18Z</dcterms:modified>
</cp:coreProperties>
</file>